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64" r:id="rId5"/>
    <p:sldMasterId id="2147483865" r:id="rId6"/>
    <p:sldMasterId id="2147483866" r:id="rId7"/>
    <p:sldMasterId id="2147483867" r:id="rId8"/>
    <p:sldMasterId id="2147483868" r:id="rId9"/>
    <p:sldMasterId id="2147483869" r:id="rId10"/>
    <p:sldMasterId id="2147483870" r:id="rId11"/>
    <p:sldMasterId id="2147483871"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Lst>
  <p:sldSz cy="5143500" cx="9144000"/>
  <p:notesSz cx="6858000" cy="9144000"/>
  <p:embeddedFontLst>
    <p:embeddedFont>
      <p:font typeface="Roboto"/>
      <p:regular r:id="rId54"/>
      <p:bold r:id="rId55"/>
      <p:italic r:id="rId56"/>
      <p:boldItalic r:id="rId57"/>
    </p:embeddedFont>
    <p:embeddedFont>
      <p:font typeface="Google Sans"/>
      <p:regular r:id="rId58"/>
      <p:bold r:id="rId59"/>
      <p:italic r:id="rId60"/>
      <p:boldItalic r:id="rId61"/>
    </p:embeddedFont>
    <p:embeddedFont>
      <p:font typeface="Google Sans Medium"/>
      <p:regular r:id="rId62"/>
      <p:bold r:id="rId63"/>
      <p:italic r:id="rId64"/>
      <p:boldItalic r:id="rId65"/>
    </p:embeddedFont>
    <p:embeddedFont>
      <p:font typeface="Roboto Light"/>
      <p:regular r:id="rId66"/>
      <p:bold r:id="rId67"/>
      <p:italic r:id="rId68"/>
      <p:boldItalic r:id="rId69"/>
    </p:embeddedFont>
    <p:embeddedFont>
      <p:font typeface="Helvetica Neue Light"/>
      <p:regular r:id="rId70"/>
      <p:bold r:id="rId71"/>
      <p:italic r:id="rId72"/>
      <p:boldItalic r:id="rId73"/>
    </p:embeddedFont>
    <p:embeddedFont>
      <p:font typeface="Roboto Mono"/>
      <p:regular r:id="rId74"/>
      <p:bold r:id="rId75"/>
      <p:italic r:id="rId76"/>
      <p:boldItalic r:id="rId77"/>
    </p:embeddedFont>
    <p:embeddedFont>
      <p:font typeface="Open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DCAC89-E229-471B-B150-59BA27CB260D}">
  <a:tblStyle styleId="{93DCAC89-E229-471B-B150-59BA27CB26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80" Type="http://schemas.openxmlformats.org/officeDocument/2006/relationships/font" Target="fonts/OpenSans-italic.fntdata"/><Relationship Id="rId81"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HelveticaNeueLight-boldItalic.fntdata"/><Relationship Id="rId72" Type="http://schemas.openxmlformats.org/officeDocument/2006/relationships/font" Target="fonts/HelveticaNeueLight-italic.fntdata"/><Relationship Id="rId31" Type="http://schemas.openxmlformats.org/officeDocument/2006/relationships/slide" Target="slides/slide18.xml"/><Relationship Id="rId75" Type="http://schemas.openxmlformats.org/officeDocument/2006/relationships/font" Target="fonts/RobotoMono-bold.fntdata"/><Relationship Id="rId30" Type="http://schemas.openxmlformats.org/officeDocument/2006/relationships/slide" Target="slides/slide17.xml"/><Relationship Id="rId74" Type="http://schemas.openxmlformats.org/officeDocument/2006/relationships/font" Target="fonts/RobotoMono-regular.fntdata"/><Relationship Id="rId33" Type="http://schemas.openxmlformats.org/officeDocument/2006/relationships/slide" Target="slides/slide20.xml"/><Relationship Id="rId77" Type="http://schemas.openxmlformats.org/officeDocument/2006/relationships/font" Target="fonts/RobotoMono-boldItalic.fntdata"/><Relationship Id="rId32" Type="http://schemas.openxmlformats.org/officeDocument/2006/relationships/slide" Target="slides/slide19.xml"/><Relationship Id="rId76" Type="http://schemas.openxmlformats.org/officeDocument/2006/relationships/font" Target="fonts/RobotoMono-italic.fntdata"/><Relationship Id="rId35" Type="http://schemas.openxmlformats.org/officeDocument/2006/relationships/slide" Target="slides/slide22.xml"/><Relationship Id="rId79" Type="http://schemas.openxmlformats.org/officeDocument/2006/relationships/font" Target="fonts/OpenSans-bold.fntdata"/><Relationship Id="rId34" Type="http://schemas.openxmlformats.org/officeDocument/2006/relationships/slide" Target="slides/slide21.xml"/><Relationship Id="rId78" Type="http://schemas.openxmlformats.org/officeDocument/2006/relationships/font" Target="fonts/OpenSans-regular.fntdata"/><Relationship Id="rId71" Type="http://schemas.openxmlformats.org/officeDocument/2006/relationships/font" Target="fonts/HelveticaNeueLight-bold.fntdata"/><Relationship Id="rId70" Type="http://schemas.openxmlformats.org/officeDocument/2006/relationships/font" Target="fonts/HelveticaNeueLight-regular.fntdata"/><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62" Type="http://schemas.openxmlformats.org/officeDocument/2006/relationships/font" Target="fonts/GoogleSansMedium-regular.fntdata"/><Relationship Id="rId61" Type="http://schemas.openxmlformats.org/officeDocument/2006/relationships/font" Target="fonts/GoogleSans-boldItalic.fntdata"/><Relationship Id="rId20" Type="http://schemas.openxmlformats.org/officeDocument/2006/relationships/slide" Target="slides/slide7.xml"/><Relationship Id="rId64" Type="http://schemas.openxmlformats.org/officeDocument/2006/relationships/font" Target="fonts/GoogleSansMedium-italic.fntdata"/><Relationship Id="rId63" Type="http://schemas.openxmlformats.org/officeDocument/2006/relationships/font" Target="fonts/GoogleSansMedium-bold.fntdata"/><Relationship Id="rId22" Type="http://schemas.openxmlformats.org/officeDocument/2006/relationships/slide" Target="slides/slide9.xml"/><Relationship Id="rId66" Type="http://schemas.openxmlformats.org/officeDocument/2006/relationships/font" Target="fonts/RobotoLight-regular.fntdata"/><Relationship Id="rId21" Type="http://schemas.openxmlformats.org/officeDocument/2006/relationships/slide" Target="slides/slide8.xml"/><Relationship Id="rId65" Type="http://schemas.openxmlformats.org/officeDocument/2006/relationships/font" Target="fonts/GoogleSansMedium-boldItalic.fntdata"/><Relationship Id="rId24" Type="http://schemas.openxmlformats.org/officeDocument/2006/relationships/slide" Target="slides/slide11.xml"/><Relationship Id="rId68" Type="http://schemas.openxmlformats.org/officeDocument/2006/relationships/font" Target="fonts/RobotoLight-italic.fntdata"/><Relationship Id="rId23" Type="http://schemas.openxmlformats.org/officeDocument/2006/relationships/slide" Target="slides/slide10.xml"/><Relationship Id="rId67" Type="http://schemas.openxmlformats.org/officeDocument/2006/relationships/font" Target="fonts/RobotoLight-bold.fntdata"/><Relationship Id="rId60" Type="http://schemas.openxmlformats.org/officeDocument/2006/relationships/font" Target="fonts/GoogleSans-italic.fntdata"/><Relationship Id="rId26" Type="http://schemas.openxmlformats.org/officeDocument/2006/relationships/slide" Target="slides/slide13.xml"/><Relationship Id="rId25" Type="http://schemas.openxmlformats.org/officeDocument/2006/relationships/slide" Target="slides/slide12.xml"/><Relationship Id="rId69" Type="http://schemas.openxmlformats.org/officeDocument/2006/relationships/font" Target="fonts/RobotoLight-boldItalic.fntdata"/><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11" Type="http://schemas.openxmlformats.org/officeDocument/2006/relationships/slideMaster" Target="slideMasters/slideMaster7.xml"/><Relationship Id="rId55" Type="http://schemas.openxmlformats.org/officeDocument/2006/relationships/font" Target="fonts/Roboto-bold.fntdata"/><Relationship Id="rId10" Type="http://schemas.openxmlformats.org/officeDocument/2006/relationships/slideMaster" Target="slideMasters/slideMaster6.xml"/><Relationship Id="rId54" Type="http://schemas.openxmlformats.org/officeDocument/2006/relationships/font" Target="fonts/Roboto-regular.fntdata"/><Relationship Id="rId13" Type="http://schemas.openxmlformats.org/officeDocument/2006/relationships/notesMaster" Target="notesMasters/notesMaster1.xml"/><Relationship Id="rId57" Type="http://schemas.openxmlformats.org/officeDocument/2006/relationships/font" Target="fonts/Roboto-boldItalic.fntdata"/><Relationship Id="rId12" Type="http://schemas.openxmlformats.org/officeDocument/2006/relationships/slideMaster" Target="slideMasters/slideMaster8.xml"/><Relationship Id="rId56" Type="http://schemas.openxmlformats.org/officeDocument/2006/relationships/font" Target="fonts/Roboto-italic.fntdata"/><Relationship Id="rId15" Type="http://schemas.openxmlformats.org/officeDocument/2006/relationships/slide" Target="slides/slide2.xml"/><Relationship Id="rId59" Type="http://schemas.openxmlformats.org/officeDocument/2006/relationships/font" Target="fonts/GoogleSans-bold.fntdata"/><Relationship Id="rId14" Type="http://schemas.openxmlformats.org/officeDocument/2006/relationships/slide" Target="slides/slide1.xml"/><Relationship Id="rId58" Type="http://schemas.openxmlformats.org/officeDocument/2006/relationships/font" Target="fonts/GoogleSans-regular.fntdata"/><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7b6951a69c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7b6951a69c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96892ff78a_0_30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96892ff78a_0_30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8d0972b865_0_2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8d0972b865_0_2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978d74d9aa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978d74d9aa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g978d74d9a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6" name="Google Shape;2576;g978d74d9a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978d74d9a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978d74d9a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978d74d9aa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978d74d9aa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8d0972b865_0_7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8d0972b865_0_710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978d74d9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978d74d9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g978d74d9a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3" name="Google Shape;2623;g978d74d9a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978d74d9a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978d74d9a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978d74d9a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978d74d9aa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978d74d9a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978d74d9a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ce3313eb0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ce3313eb0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g978d74d9a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3" name="Google Shape;2673;g978d74d9a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gce3313eb0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1" name="Google Shape;2691;gce3313eb0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ce3313eb0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ce3313eb0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83ebb42b54_0_13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5" name="Google Shape;2715;g83ebb42b54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83ebb42b54_0_75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83ebb42b54_0_7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ce3313eb0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ce3313eb0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we’ve seen how to prototype models and go from raw data to deployed endpoint. But chances are there will be multiple teams solving different tasks with ML across your organization. You need a way efficiently manage this at scale. That’s where MLOps comes 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gce3313eb0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6" name="Google Shape;2736;gce3313eb0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Equally important to building high-quality ML models is having reliable systems in place to manage and monitor the many resources associated with these models. This will allow for reliable, reproducible systems to ensure successful production ML. MLOps seeks to add discipline to the development and deployment of machine learning models by defining processes to make ML development more reliable and productive.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ce3313eb0c_0_1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ce3313eb0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96892ff78a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96892ff78a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gce3313eb0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2" name="Google Shape;2802;gce3313eb0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gce3313eb0c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6" name="Google Shape;2826;gce3313eb0c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28600" rtl="0" algn="l">
              <a:lnSpc>
                <a:spcPct val="115000"/>
              </a:lnSpc>
              <a:spcBef>
                <a:spcPts val="0"/>
              </a:spcBef>
              <a:spcAft>
                <a:spcPts val="500"/>
              </a:spcAft>
              <a:buNone/>
            </a:pPr>
            <a:r>
              <a:t/>
            </a:r>
            <a:endParaRPr>
              <a:solidFill>
                <a:srgbClr val="202124"/>
              </a:solidFill>
              <a:latin typeface="Google Sans"/>
              <a:ea typeface="Google Sans"/>
              <a:cs typeface="Google Sans"/>
              <a:sym typeface="Google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gce3313eb0c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4" name="Google Shape;2834;gce3313eb0c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9" name="Shape 2839"/>
        <p:cNvGrpSpPr/>
        <p:nvPr/>
      </p:nvGrpSpPr>
      <p:grpSpPr>
        <a:xfrm>
          <a:off x="0" y="0"/>
          <a:ext cx="0" cy="0"/>
          <a:chOff x="0" y="0"/>
          <a:chExt cx="0" cy="0"/>
        </a:xfrm>
      </p:grpSpPr>
      <p:sp>
        <p:nvSpPr>
          <p:cNvPr id="2840" name="Google Shape;2840;gce3313eb0c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ce3313eb0c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ce3313eb0c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ce3313eb0c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28600" rtl="0" algn="l">
              <a:lnSpc>
                <a:spcPct val="115000"/>
              </a:lnSpc>
              <a:spcBef>
                <a:spcPts val="0"/>
              </a:spcBef>
              <a:spcAft>
                <a:spcPts val="500"/>
              </a:spcAft>
              <a:buNone/>
            </a:pPr>
            <a:r>
              <a:t/>
            </a:r>
            <a:endParaRPr>
              <a:solidFill>
                <a:srgbClr val="202124"/>
              </a:solidFill>
              <a:latin typeface="Google Sans Medium"/>
              <a:ea typeface="Google Sans Medium"/>
              <a:cs typeface="Google Sans Medium"/>
              <a:sym typeface="Google Sans Medium"/>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ce3313eb0c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6" name="Google Shape;2886;gce3313eb0c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ce3313eb0c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5" name="Google Shape;2895;gce3313eb0c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gce3313eb0c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ce3313eb0c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gce3313eb0c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2" name="Google Shape;2912;gce3313eb0c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7190152b20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7190152b20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96892ff78a_0_25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96892ff78a_0_2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g535b07bad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7" name="Google Shape;2947;g535b07bad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96892ff78a_0_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96892ff78a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987a22293e_0_2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987a22293e_0_2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g8d0972b865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8d0972b865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8d0972b865_0_17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8d0972b865_0_176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535b07ba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535b07bad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Blank">
  <p:cSld name="Image Slide">
    <p:spTree>
      <p:nvGrpSpPr>
        <p:cNvPr id="1253" name="Shape 1253"/>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1254" name="Shape 1254"/>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1255" name="Shape 1255"/>
        <p:cNvGrpSpPr/>
        <p:nvPr/>
      </p:nvGrpSpPr>
      <p:grpSpPr>
        <a:xfrm>
          <a:off x="0" y="0"/>
          <a:ext cx="0" cy="0"/>
          <a:chOff x="0" y="0"/>
          <a:chExt cx="0" cy="0"/>
        </a:xfrm>
      </p:grpSpPr>
      <p:sp>
        <p:nvSpPr>
          <p:cNvPr id="1256" name="Google Shape;1256;p105"/>
          <p:cNvSpPr txBox="1"/>
          <p:nvPr>
            <p:ph idx="1" type="body"/>
          </p:nvPr>
        </p:nvSpPr>
        <p:spPr>
          <a:xfrm>
            <a:off x="457175" y="2606050"/>
            <a:ext cx="4077000" cy="20820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57" name="Google Shape;1257;p105"/>
          <p:cNvSpPr txBox="1"/>
          <p:nvPr>
            <p:ph type="title"/>
          </p:nvPr>
        </p:nvSpPr>
        <p:spPr>
          <a:xfrm>
            <a:off x="457175" y="1536250"/>
            <a:ext cx="4077000" cy="999900"/>
          </a:xfrm>
          <a:prstGeom prst="rect">
            <a:avLst/>
          </a:prstGeom>
        </p:spPr>
        <p:txBody>
          <a:bodyPr anchorCtr="0" anchor="t" bIns="0" lIns="0" spcFirstLastPara="1" rIns="228600"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1258" name="Google Shape;1258;p10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259" name="Google Shape;1259;p10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260" name="Google Shape;1260;p105"/>
          <p:cNvSpPr txBox="1"/>
          <p:nvPr/>
        </p:nvSpPr>
        <p:spPr>
          <a:xfrm>
            <a:off x="457175" y="4837500"/>
            <a:ext cx="1697700" cy="15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900">
                <a:solidFill>
                  <a:schemeClr val="lt1"/>
                </a:solidFill>
                <a:latin typeface="Google Sans"/>
                <a:ea typeface="Google Sans"/>
                <a:cs typeface="Google Sans"/>
                <a:sym typeface="Google Sans"/>
              </a:rPr>
              <a:t>Developer Days</a:t>
            </a:r>
            <a:endParaRPr sz="900">
              <a:solidFill>
                <a:schemeClr val="lt1"/>
              </a:solidFill>
              <a:latin typeface="Google Sans"/>
              <a:ea typeface="Google Sans"/>
              <a:cs typeface="Google Sans"/>
              <a:sym typeface="Google San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1264" name="Shape 1264"/>
        <p:cNvGrpSpPr/>
        <p:nvPr/>
      </p:nvGrpSpPr>
      <p:grpSpPr>
        <a:xfrm>
          <a:off x="0" y="0"/>
          <a:ext cx="0" cy="0"/>
          <a:chOff x="0" y="0"/>
          <a:chExt cx="0" cy="0"/>
        </a:xfrm>
      </p:grpSpPr>
      <p:grpSp>
        <p:nvGrpSpPr>
          <p:cNvPr id="1265" name="Google Shape;1265;p107"/>
          <p:cNvGrpSpPr/>
          <p:nvPr/>
        </p:nvGrpSpPr>
        <p:grpSpPr>
          <a:xfrm>
            <a:off x="522212" y="1321429"/>
            <a:ext cx="479498" cy="385684"/>
            <a:chOff x="6294751" y="783425"/>
            <a:chExt cx="5020925" cy="4038575"/>
          </a:xfrm>
        </p:grpSpPr>
        <p:sp>
          <p:nvSpPr>
            <p:cNvPr id="1266" name="Google Shape;1266;p10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107"/>
          <p:cNvGrpSpPr/>
          <p:nvPr/>
        </p:nvGrpSpPr>
        <p:grpSpPr>
          <a:xfrm>
            <a:off x="761948" y="4603434"/>
            <a:ext cx="1190118" cy="210542"/>
            <a:chOff x="990623" y="4603434"/>
            <a:chExt cx="1190118" cy="210542"/>
          </a:xfrm>
        </p:grpSpPr>
        <p:sp>
          <p:nvSpPr>
            <p:cNvPr id="1271" name="Google Shape;1271;p10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7" name="Google Shape;1277;p107"/>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78" name="Google Shape;1278;p107"/>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1279" name="Shape 1279"/>
        <p:cNvGrpSpPr/>
        <p:nvPr/>
      </p:nvGrpSpPr>
      <p:grpSpPr>
        <a:xfrm>
          <a:off x="0" y="0"/>
          <a:ext cx="0" cy="0"/>
          <a:chOff x="0" y="0"/>
          <a:chExt cx="0" cy="0"/>
        </a:xfrm>
      </p:grpSpPr>
      <p:grpSp>
        <p:nvGrpSpPr>
          <p:cNvPr id="1280" name="Google Shape;1280;p108"/>
          <p:cNvGrpSpPr/>
          <p:nvPr/>
        </p:nvGrpSpPr>
        <p:grpSpPr>
          <a:xfrm>
            <a:off x="522212" y="1321429"/>
            <a:ext cx="479498" cy="385684"/>
            <a:chOff x="6294751" y="783425"/>
            <a:chExt cx="5020925" cy="4038575"/>
          </a:xfrm>
        </p:grpSpPr>
        <p:sp>
          <p:nvSpPr>
            <p:cNvPr id="1281" name="Google Shape;1281;p10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0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108"/>
          <p:cNvGrpSpPr/>
          <p:nvPr/>
        </p:nvGrpSpPr>
        <p:grpSpPr>
          <a:xfrm>
            <a:off x="761948" y="4603434"/>
            <a:ext cx="1190118" cy="210542"/>
            <a:chOff x="990623" y="4603434"/>
            <a:chExt cx="1190118" cy="210542"/>
          </a:xfrm>
        </p:grpSpPr>
        <p:sp>
          <p:nvSpPr>
            <p:cNvPr id="1286" name="Google Shape;1286;p108"/>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8"/>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8"/>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8"/>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8"/>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8"/>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108"/>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1293" name="Shape 1293"/>
        <p:cNvGrpSpPr/>
        <p:nvPr/>
      </p:nvGrpSpPr>
      <p:grpSpPr>
        <a:xfrm>
          <a:off x="0" y="0"/>
          <a:ext cx="0" cy="0"/>
          <a:chOff x="0" y="0"/>
          <a:chExt cx="0" cy="0"/>
        </a:xfrm>
      </p:grpSpPr>
      <p:sp>
        <p:nvSpPr>
          <p:cNvPr id="1294" name="Google Shape;1294;p109"/>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295" name="Google Shape;1295;p109"/>
          <p:cNvGrpSpPr/>
          <p:nvPr/>
        </p:nvGrpSpPr>
        <p:grpSpPr>
          <a:xfrm>
            <a:off x="614120" y="4568626"/>
            <a:ext cx="1565658" cy="245350"/>
            <a:chOff x="614120" y="4568626"/>
            <a:chExt cx="1565658" cy="245350"/>
          </a:xfrm>
        </p:grpSpPr>
        <p:grpSp>
          <p:nvGrpSpPr>
            <p:cNvPr id="1296" name="Google Shape;1296;p109"/>
            <p:cNvGrpSpPr/>
            <p:nvPr/>
          </p:nvGrpSpPr>
          <p:grpSpPr>
            <a:xfrm>
              <a:off x="614120" y="4568626"/>
              <a:ext cx="290167" cy="233377"/>
              <a:chOff x="614120" y="4568626"/>
              <a:chExt cx="290167" cy="233377"/>
            </a:xfrm>
          </p:grpSpPr>
          <p:sp>
            <p:nvSpPr>
              <p:cNvPr id="1297" name="Google Shape;1297;p10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0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0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109"/>
            <p:cNvGrpSpPr/>
            <p:nvPr/>
          </p:nvGrpSpPr>
          <p:grpSpPr>
            <a:xfrm>
              <a:off x="989660" y="4603434"/>
              <a:ext cx="1190118" cy="210542"/>
              <a:chOff x="989660" y="4603434"/>
              <a:chExt cx="1190118" cy="210542"/>
            </a:xfrm>
          </p:grpSpPr>
          <p:sp>
            <p:nvSpPr>
              <p:cNvPr id="1302" name="Google Shape;1302;p10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109"/>
              <p:cNvGrpSpPr/>
              <p:nvPr/>
            </p:nvGrpSpPr>
            <p:grpSpPr>
              <a:xfrm>
                <a:off x="1682774" y="4617610"/>
                <a:ext cx="497005" cy="149188"/>
                <a:chOff x="1682774" y="4617610"/>
                <a:chExt cx="497005" cy="149188"/>
              </a:xfrm>
            </p:grpSpPr>
            <p:sp>
              <p:nvSpPr>
                <p:cNvPr id="1304" name="Google Shape;1304;p10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1309" name="Shape 1309"/>
        <p:cNvGrpSpPr/>
        <p:nvPr/>
      </p:nvGrpSpPr>
      <p:grpSpPr>
        <a:xfrm>
          <a:off x="0" y="0"/>
          <a:ext cx="0" cy="0"/>
          <a:chOff x="0" y="0"/>
          <a:chExt cx="0" cy="0"/>
        </a:xfrm>
      </p:grpSpPr>
      <p:sp>
        <p:nvSpPr>
          <p:cNvPr id="1310" name="Google Shape;1310;p110"/>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311" name="Google Shape;1311;p110"/>
          <p:cNvGrpSpPr/>
          <p:nvPr/>
        </p:nvGrpSpPr>
        <p:grpSpPr>
          <a:xfrm>
            <a:off x="614120" y="4568626"/>
            <a:ext cx="1565658" cy="245350"/>
            <a:chOff x="614120" y="4568626"/>
            <a:chExt cx="1565658" cy="245350"/>
          </a:xfrm>
        </p:grpSpPr>
        <p:grpSp>
          <p:nvGrpSpPr>
            <p:cNvPr id="1312" name="Google Shape;1312;p110"/>
            <p:cNvGrpSpPr/>
            <p:nvPr/>
          </p:nvGrpSpPr>
          <p:grpSpPr>
            <a:xfrm>
              <a:off x="614120" y="4568626"/>
              <a:ext cx="290167" cy="233377"/>
              <a:chOff x="614120" y="4568626"/>
              <a:chExt cx="290167" cy="233377"/>
            </a:xfrm>
          </p:grpSpPr>
          <p:sp>
            <p:nvSpPr>
              <p:cNvPr id="1313" name="Google Shape;1313;p11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110"/>
            <p:cNvGrpSpPr/>
            <p:nvPr/>
          </p:nvGrpSpPr>
          <p:grpSpPr>
            <a:xfrm>
              <a:off x="989660" y="4603434"/>
              <a:ext cx="1190118" cy="210542"/>
              <a:chOff x="989660" y="4603434"/>
              <a:chExt cx="1190118" cy="210542"/>
            </a:xfrm>
          </p:grpSpPr>
          <p:sp>
            <p:nvSpPr>
              <p:cNvPr id="1318" name="Google Shape;1318;p11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110"/>
              <p:cNvGrpSpPr/>
              <p:nvPr/>
            </p:nvGrpSpPr>
            <p:grpSpPr>
              <a:xfrm>
                <a:off x="1682774" y="4617610"/>
                <a:ext cx="497005" cy="149188"/>
                <a:chOff x="1682774" y="4617610"/>
                <a:chExt cx="497005" cy="149188"/>
              </a:xfrm>
            </p:grpSpPr>
            <p:sp>
              <p:nvSpPr>
                <p:cNvPr id="1320" name="Google Shape;1320;p11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1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1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1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1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325" name="Shape 1325"/>
        <p:cNvGrpSpPr/>
        <p:nvPr/>
      </p:nvGrpSpPr>
      <p:grpSpPr>
        <a:xfrm>
          <a:off x="0" y="0"/>
          <a:ext cx="0" cy="0"/>
          <a:chOff x="0" y="0"/>
          <a:chExt cx="0" cy="0"/>
        </a:xfrm>
      </p:grpSpPr>
      <p:sp>
        <p:nvSpPr>
          <p:cNvPr id="1326" name="Google Shape;1326;p111"/>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111"/>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328" name="Google Shape;1328;p111"/>
          <p:cNvGrpSpPr/>
          <p:nvPr/>
        </p:nvGrpSpPr>
        <p:grpSpPr>
          <a:xfrm>
            <a:off x="614120" y="4568626"/>
            <a:ext cx="1565658" cy="245350"/>
            <a:chOff x="614120" y="4568626"/>
            <a:chExt cx="1565658" cy="245350"/>
          </a:xfrm>
        </p:grpSpPr>
        <p:grpSp>
          <p:nvGrpSpPr>
            <p:cNvPr id="1329" name="Google Shape;1329;p111"/>
            <p:cNvGrpSpPr/>
            <p:nvPr/>
          </p:nvGrpSpPr>
          <p:grpSpPr>
            <a:xfrm>
              <a:off x="614120" y="4568626"/>
              <a:ext cx="290167" cy="233377"/>
              <a:chOff x="614120" y="4568626"/>
              <a:chExt cx="290167" cy="233377"/>
            </a:xfrm>
          </p:grpSpPr>
          <p:sp>
            <p:nvSpPr>
              <p:cNvPr id="1330" name="Google Shape;1330;p11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1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1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111"/>
            <p:cNvGrpSpPr/>
            <p:nvPr/>
          </p:nvGrpSpPr>
          <p:grpSpPr>
            <a:xfrm>
              <a:off x="989660" y="4603434"/>
              <a:ext cx="1190118" cy="210542"/>
              <a:chOff x="989660" y="4603434"/>
              <a:chExt cx="1190118" cy="210542"/>
            </a:xfrm>
          </p:grpSpPr>
          <p:sp>
            <p:nvSpPr>
              <p:cNvPr id="1335" name="Google Shape;1335;p11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111"/>
              <p:cNvGrpSpPr/>
              <p:nvPr/>
            </p:nvGrpSpPr>
            <p:grpSpPr>
              <a:xfrm>
                <a:off x="1682774" y="4617610"/>
                <a:ext cx="497005" cy="149188"/>
                <a:chOff x="1682774" y="4617610"/>
                <a:chExt cx="497005" cy="149188"/>
              </a:xfrm>
            </p:grpSpPr>
            <p:sp>
              <p:nvSpPr>
                <p:cNvPr id="1337" name="Google Shape;1337;p11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1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1342" name="Shape 1342"/>
        <p:cNvGrpSpPr/>
        <p:nvPr/>
      </p:nvGrpSpPr>
      <p:grpSpPr>
        <a:xfrm>
          <a:off x="0" y="0"/>
          <a:ext cx="0" cy="0"/>
          <a:chOff x="0" y="0"/>
          <a:chExt cx="0" cy="0"/>
        </a:xfrm>
      </p:grpSpPr>
      <p:sp>
        <p:nvSpPr>
          <p:cNvPr id="1343" name="Google Shape;1343;p112"/>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112"/>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345" name="Google Shape;1345;p112"/>
          <p:cNvGrpSpPr/>
          <p:nvPr/>
        </p:nvGrpSpPr>
        <p:grpSpPr>
          <a:xfrm>
            <a:off x="614120" y="4568626"/>
            <a:ext cx="1565658" cy="245350"/>
            <a:chOff x="614120" y="4568626"/>
            <a:chExt cx="1565658" cy="245350"/>
          </a:xfrm>
        </p:grpSpPr>
        <p:grpSp>
          <p:nvGrpSpPr>
            <p:cNvPr id="1346" name="Google Shape;1346;p112"/>
            <p:cNvGrpSpPr/>
            <p:nvPr/>
          </p:nvGrpSpPr>
          <p:grpSpPr>
            <a:xfrm>
              <a:off x="614120" y="4568626"/>
              <a:ext cx="290167" cy="233377"/>
              <a:chOff x="614120" y="4568626"/>
              <a:chExt cx="290167" cy="233377"/>
            </a:xfrm>
          </p:grpSpPr>
          <p:sp>
            <p:nvSpPr>
              <p:cNvPr id="1347" name="Google Shape;1347;p11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1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112"/>
            <p:cNvGrpSpPr/>
            <p:nvPr/>
          </p:nvGrpSpPr>
          <p:grpSpPr>
            <a:xfrm>
              <a:off x="989660" y="4603434"/>
              <a:ext cx="1190118" cy="210542"/>
              <a:chOff x="989660" y="4603434"/>
              <a:chExt cx="1190118" cy="210542"/>
            </a:xfrm>
          </p:grpSpPr>
          <p:sp>
            <p:nvSpPr>
              <p:cNvPr id="1352" name="Google Shape;1352;p11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3" name="Google Shape;1353;p112"/>
              <p:cNvGrpSpPr/>
              <p:nvPr/>
            </p:nvGrpSpPr>
            <p:grpSpPr>
              <a:xfrm>
                <a:off x="1682774" y="4617610"/>
                <a:ext cx="497005" cy="149188"/>
                <a:chOff x="1682774" y="4617610"/>
                <a:chExt cx="497005" cy="149188"/>
              </a:xfrm>
            </p:grpSpPr>
            <p:sp>
              <p:nvSpPr>
                <p:cNvPr id="1354" name="Google Shape;1354;p11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1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1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59" name="Google Shape;1359;p112"/>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1360" name="Shape 1360"/>
        <p:cNvGrpSpPr/>
        <p:nvPr/>
      </p:nvGrpSpPr>
      <p:grpSpPr>
        <a:xfrm>
          <a:off x="0" y="0"/>
          <a:ext cx="0" cy="0"/>
          <a:chOff x="0" y="0"/>
          <a:chExt cx="0" cy="0"/>
        </a:xfrm>
      </p:grpSpPr>
      <p:sp>
        <p:nvSpPr>
          <p:cNvPr id="1361" name="Google Shape;1361;p113"/>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62" name="Google Shape;1362;p113"/>
          <p:cNvGrpSpPr/>
          <p:nvPr/>
        </p:nvGrpSpPr>
        <p:grpSpPr>
          <a:xfrm>
            <a:off x="614120" y="4568626"/>
            <a:ext cx="1565658" cy="245350"/>
            <a:chOff x="614120" y="4568626"/>
            <a:chExt cx="1565658" cy="245350"/>
          </a:xfrm>
        </p:grpSpPr>
        <p:grpSp>
          <p:nvGrpSpPr>
            <p:cNvPr id="1363" name="Google Shape;1363;p113"/>
            <p:cNvGrpSpPr/>
            <p:nvPr/>
          </p:nvGrpSpPr>
          <p:grpSpPr>
            <a:xfrm>
              <a:off x="614120" y="4568626"/>
              <a:ext cx="290167" cy="233377"/>
              <a:chOff x="614120" y="4568626"/>
              <a:chExt cx="290167" cy="233377"/>
            </a:xfrm>
          </p:grpSpPr>
          <p:sp>
            <p:nvSpPr>
              <p:cNvPr id="1364" name="Google Shape;1364;p11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1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113"/>
            <p:cNvGrpSpPr/>
            <p:nvPr/>
          </p:nvGrpSpPr>
          <p:grpSpPr>
            <a:xfrm>
              <a:off x="989660" y="4603434"/>
              <a:ext cx="1190118" cy="210542"/>
              <a:chOff x="989660" y="4603434"/>
              <a:chExt cx="1190118" cy="210542"/>
            </a:xfrm>
          </p:grpSpPr>
          <p:sp>
            <p:nvSpPr>
              <p:cNvPr id="1369" name="Google Shape;1369;p11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113"/>
              <p:cNvGrpSpPr/>
              <p:nvPr/>
            </p:nvGrpSpPr>
            <p:grpSpPr>
              <a:xfrm>
                <a:off x="1682774" y="4617610"/>
                <a:ext cx="497005" cy="149188"/>
                <a:chOff x="1682774" y="4617610"/>
                <a:chExt cx="497005" cy="149188"/>
              </a:xfrm>
            </p:grpSpPr>
            <p:sp>
              <p:nvSpPr>
                <p:cNvPr id="1371" name="Google Shape;1371;p11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76" name="Google Shape;1376;p113"/>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77" name="Google Shape;1377;p113"/>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78" name="Google Shape;1378;p113"/>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1379" name="Shape 1379"/>
        <p:cNvGrpSpPr/>
        <p:nvPr/>
      </p:nvGrpSpPr>
      <p:grpSpPr>
        <a:xfrm>
          <a:off x="0" y="0"/>
          <a:ext cx="0" cy="0"/>
          <a:chOff x="0" y="0"/>
          <a:chExt cx="0" cy="0"/>
        </a:xfrm>
      </p:grpSpPr>
      <p:sp>
        <p:nvSpPr>
          <p:cNvPr id="1380" name="Google Shape;1380;p114"/>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81" name="Google Shape;1381;p114"/>
          <p:cNvGrpSpPr/>
          <p:nvPr/>
        </p:nvGrpSpPr>
        <p:grpSpPr>
          <a:xfrm>
            <a:off x="614120" y="4568626"/>
            <a:ext cx="1565658" cy="245350"/>
            <a:chOff x="614120" y="4568626"/>
            <a:chExt cx="1565658" cy="245350"/>
          </a:xfrm>
        </p:grpSpPr>
        <p:grpSp>
          <p:nvGrpSpPr>
            <p:cNvPr id="1382" name="Google Shape;1382;p114"/>
            <p:cNvGrpSpPr/>
            <p:nvPr/>
          </p:nvGrpSpPr>
          <p:grpSpPr>
            <a:xfrm>
              <a:off x="614120" y="4568626"/>
              <a:ext cx="290167" cy="233377"/>
              <a:chOff x="614120" y="4568626"/>
              <a:chExt cx="290167" cy="233377"/>
            </a:xfrm>
          </p:grpSpPr>
          <p:sp>
            <p:nvSpPr>
              <p:cNvPr id="1383" name="Google Shape;1383;p11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114"/>
            <p:cNvGrpSpPr/>
            <p:nvPr/>
          </p:nvGrpSpPr>
          <p:grpSpPr>
            <a:xfrm>
              <a:off x="989660" y="4603434"/>
              <a:ext cx="1190118" cy="210542"/>
              <a:chOff x="989660" y="4603434"/>
              <a:chExt cx="1190118" cy="210542"/>
            </a:xfrm>
          </p:grpSpPr>
          <p:sp>
            <p:nvSpPr>
              <p:cNvPr id="1388" name="Google Shape;1388;p11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9" name="Google Shape;1389;p114"/>
              <p:cNvGrpSpPr/>
              <p:nvPr/>
            </p:nvGrpSpPr>
            <p:grpSpPr>
              <a:xfrm>
                <a:off x="1682774" y="4617610"/>
                <a:ext cx="497005" cy="149188"/>
                <a:chOff x="1682774" y="4617610"/>
                <a:chExt cx="497005" cy="149188"/>
              </a:xfrm>
            </p:grpSpPr>
            <p:sp>
              <p:nvSpPr>
                <p:cNvPr id="1390" name="Google Shape;1390;p11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95" name="Google Shape;1395;p114"/>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96" name="Google Shape;1396;p114"/>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97" name="Google Shape;1397;p114"/>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98" name="Google Shape;1398;p114"/>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1399" name="Shape 1399"/>
        <p:cNvGrpSpPr/>
        <p:nvPr/>
      </p:nvGrpSpPr>
      <p:grpSpPr>
        <a:xfrm>
          <a:off x="0" y="0"/>
          <a:ext cx="0" cy="0"/>
          <a:chOff x="0" y="0"/>
          <a:chExt cx="0" cy="0"/>
        </a:xfrm>
      </p:grpSpPr>
      <p:sp>
        <p:nvSpPr>
          <p:cNvPr id="1400" name="Google Shape;1400;p115"/>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401" name="Google Shape;1401;p115"/>
          <p:cNvGrpSpPr/>
          <p:nvPr/>
        </p:nvGrpSpPr>
        <p:grpSpPr>
          <a:xfrm>
            <a:off x="614120" y="4568626"/>
            <a:ext cx="1565658" cy="245350"/>
            <a:chOff x="614120" y="4568626"/>
            <a:chExt cx="1565658" cy="245350"/>
          </a:xfrm>
        </p:grpSpPr>
        <p:grpSp>
          <p:nvGrpSpPr>
            <p:cNvPr id="1402" name="Google Shape;1402;p115"/>
            <p:cNvGrpSpPr/>
            <p:nvPr/>
          </p:nvGrpSpPr>
          <p:grpSpPr>
            <a:xfrm>
              <a:off x="614120" y="4568626"/>
              <a:ext cx="290167" cy="233377"/>
              <a:chOff x="614120" y="4568626"/>
              <a:chExt cx="290167" cy="233377"/>
            </a:xfrm>
          </p:grpSpPr>
          <p:sp>
            <p:nvSpPr>
              <p:cNvPr id="1403" name="Google Shape;1403;p11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115"/>
            <p:cNvGrpSpPr/>
            <p:nvPr/>
          </p:nvGrpSpPr>
          <p:grpSpPr>
            <a:xfrm>
              <a:off x="989660" y="4603434"/>
              <a:ext cx="1190118" cy="210542"/>
              <a:chOff x="989660" y="4603434"/>
              <a:chExt cx="1190118" cy="210542"/>
            </a:xfrm>
          </p:grpSpPr>
          <p:sp>
            <p:nvSpPr>
              <p:cNvPr id="1408" name="Google Shape;1408;p11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115"/>
              <p:cNvGrpSpPr/>
              <p:nvPr/>
            </p:nvGrpSpPr>
            <p:grpSpPr>
              <a:xfrm>
                <a:off x="1682774" y="4617610"/>
                <a:ext cx="497005" cy="149188"/>
                <a:chOff x="1682774" y="4617610"/>
                <a:chExt cx="497005" cy="149188"/>
              </a:xfrm>
            </p:grpSpPr>
            <p:sp>
              <p:nvSpPr>
                <p:cNvPr id="1410" name="Google Shape;1410;p11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15" name="Google Shape;1415;p115"/>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1416" name="Shape 1416"/>
        <p:cNvGrpSpPr/>
        <p:nvPr/>
      </p:nvGrpSpPr>
      <p:grpSpPr>
        <a:xfrm>
          <a:off x="0" y="0"/>
          <a:ext cx="0" cy="0"/>
          <a:chOff x="0" y="0"/>
          <a:chExt cx="0" cy="0"/>
        </a:xfrm>
      </p:grpSpPr>
      <p:sp>
        <p:nvSpPr>
          <p:cNvPr id="1417" name="Google Shape;1417;p116"/>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18" name="Google Shape;1418;p116"/>
          <p:cNvGrpSpPr/>
          <p:nvPr/>
        </p:nvGrpSpPr>
        <p:grpSpPr>
          <a:xfrm>
            <a:off x="614120" y="4568626"/>
            <a:ext cx="1565658" cy="245350"/>
            <a:chOff x="614120" y="4568626"/>
            <a:chExt cx="1565658" cy="245350"/>
          </a:xfrm>
        </p:grpSpPr>
        <p:grpSp>
          <p:nvGrpSpPr>
            <p:cNvPr id="1419" name="Google Shape;1419;p116"/>
            <p:cNvGrpSpPr/>
            <p:nvPr/>
          </p:nvGrpSpPr>
          <p:grpSpPr>
            <a:xfrm>
              <a:off x="614120" y="4568626"/>
              <a:ext cx="290167" cy="233377"/>
              <a:chOff x="614120" y="4568626"/>
              <a:chExt cx="290167" cy="233377"/>
            </a:xfrm>
          </p:grpSpPr>
          <p:sp>
            <p:nvSpPr>
              <p:cNvPr id="1420" name="Google Shape;1420;p11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1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1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116"/>
            <p:cNvGrpSpPr/>
            <p:nvPr/>
          </p:nvGrpSpPr>
          <p:grpSpPr>
            <a:xfrm>
              <a:off x="989660" y="4603434"/>
              <a:ext cx="1190118" cy="210542"/>
              <a:chOff x="989660" y="4603434"/>
              <a:chExt cx="1190118" cy="210542"/>
            </a:xfrm>
          </p:grpSpPr>
          <p:sp>
            <p:nvSpPr>
              <p:cNvPr id="1425" name="Google Shape;1425;p11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6" name="Google Shape;1426;p116"/>
              <p:cNvGrpSpPr/>
              <p:nvPr/>
            </p:nvGrpSpPr>
            <p:grpSpPr>
              <a:xfrm>
                <a:off x="1682774" y="4617610"/>
                <a:ext cx="497005" cy="149188"/>
                <a:chOff x="1682774" y="4617610"/>
                <a:chExt cx="497005" cy="149188"/>
              </a:xfrm>
            </p:grpSpPr>
            <p:sp>
              <p:nvSpPr>
                <p:cNvPr id="1427" name="Google Shape;1427;p11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1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1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32" name="Google Shape;1432;p116"/>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1433" name="Shape 1433"/>
        <p:cNvGrpSpPr/>
        <p:nvPr/>
      </p:nvGrpSpPr>
      <p:grpSpPr>
        <a:xfrm>
          <a:off x="0" y="0"/>
          <a:ext cx="0" cy="0"/>
          <a:chOff x="0" y="0"/>
          <a:chExt cx="0" cy="0"/>
        </a:xfrm>
      </p:grpSpPr>
      <p:sp>
        <p:nvSpPr>
          <p:cNvPr id="1434" name="Google Shape;1434;p117"/>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5" name="Google Shape;1435;p117"/>
          <p:cNvGrpSpPr/>
          <p:nvPr/>
        </p:nvGrpSpPr>
        <p:grpSpPr>
          <a:xfrm>
            <a:off x="614120" y="4568626"/>
            <a:ext cx="1565658" cy="245350"/>
            <a:chOff x="614120" y="4568626"/>
            <a:chExt cx="1565658" cy="245350"/>
          </a:xfrm>
        </p:grpSpPr>
        <p:grpSp>
          <p:nvGrpSpPr>
            <p:cNvPr id="1436" name="Google Shape;1436;p117"/>
            <p:cNvGrpSpPr/>
            <p:nvPr/>
          </p:nvGrpSpPr>
          <p:grpSpPr>
            <a:xfrm>
              <a:off x="614120" y="4568626"/>
              <a:ext cx="290167" cy="233377"/>
              <a:chOff x="614120" y="4568626"/>
              <a:chExt cx="290167" cy="233377"/>
            </a:xfrm>
          </p:grpSpPr>
          <p:sp>
            <p:nvSpPr>
              <p:cNvPr id="1437" name="Google Shape;1437;p11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1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1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1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117"/>
            <p:cNvGrpSpPr/>
            <p:nvPr/>
          </p:nvGrpSpPr>
          <p:grpSpPr>
            <a:xfrm>
              <a:off x="989660" y="4603434"/>
              <a:ext cx="1190118" cy="210542"/>
              <a:chOff x="989660" y="4603434"/>
              <a:chExt cx="1190118" cy="210542"/>
            </a:xfrm>
          </p:grpSpPr>
          <p:sp>
            <p:nvSpPr>
              <p:cNvPr id="1442" name="Google Shape;1442;p11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3" name="Google Shape;1443;p117"/>
              <p:cNvGrpSpPr/>
              <p:nvPr/>
            </p:nvGrpSpPr>
            <p:grpSpPr>
              <a:xfrm>
                <a:off x="1682774" y="4617610"/>
                <a:ext cx="497005" cy="149188"/>
                <a:chOff x="1682774" y="4617610"/>
                <a:chExt cx="497005" cy="149188"/>
              </a:xfrm>
            </p:grpSpPr>
            <p:sp>
              <p:nvSpPr>
                <p:cNvPr id="1444" name="Google Shape;1444;p11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1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49" name="Google Shape;1449;p117"/>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50" name="Google Shape;1450;p117"/>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1451" name="Shape 1451"/>
        <p:cNvGrpSpPr/>
        <p:nvPr/>
      </p:nvGrpSpPr>
      <p:grpSpPr>
        <a:xfrm>
          <a:off x="0" y="0"/>
          <a:ext cx="0" cy="0"/>
          <a:chOff x="0" y="0"/>
          <a:chExt cx="0" cy="0"/>
        </a:xfrm>
      </p:grpSpPr>
      <p:sp>
        <p:nvSpPr>
          <p:cNvPr id="1452" name="Google Shape;1452;p118"/>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118"/>
          <p:cNvGrpSpPr/>
          <p:nvPr/>
        </p:nvGrpSpPr>
        <p:grpSpPr>
          <a:xfrm>
            <a:off x="614120" y="4568626"/>
            <a:ext cx="1565658" cy="245350"/>
            <a:chOff x="614120" y="4568626"/>
            <a:chExt cx="1565658" cy="245350"/>
          </a:xfrm>
        </p:grpSpPr>
        <p:grpSp>
          <p:nvGrpSpPr>
            <p:cNvPr id="1454" name="Google Shape;1454;p118"/>
            <p:cNvGrpSpPr/>
            <p:nvPr/>
          </p:nvGrpSpPr>
          <p:grpSpPr>
            <a:xfrm>
              <a:off x="614120" y="4568626"/>
              <a:ext cx="290167" cy="233377"/>
              <a:chOff x="614120" y="4568626"/>
              <a:chExt cx="290167" cy="233377"/>
            </a:xfrm>
          </p:grpSpPr>
          <p:sp>
            <p:nvSpPr>
              <p:cNvPr id="1455" name="Google Shape;1455;p11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1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1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118"/>
            <p:cNvGrpSpPr/>
            <p:nvPr/>
          </p:nvGrpSpPr>
          <p:grpSpPr>
            <a:xfrm>
              <a:off x="989660" y="4603434"/>
              <a:ext cx="1190118" cy="210542"/>
              <a:chOff x="989660" y="4603434"/>
              <a:chExt cx="1190118" cy="210542"/>
            </a:xfrm>
          </p:grpSpPr>
          <p:sp>
            <p:nvSpPr>
              <p:cNvPr id="1460" name="Google Shape;1460;p11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1" name="Google Shape;1461;p118"/>
              <p:cNvGrpSpPr/>
              <p:nvPr/>
            </p:nvGrpSpPr>
            <p:grpSpPr>
              <a:xfrm>
                <a:off x="1682774" y="4617610"/>
                <a:ext cx="497005" cy="149188"/>
                <a:chOff x="1682774" y="4617610"/>
                <a:chExt cx="497005" cy="149188"/>
              </a:xfrm>
            </p:grpSpPr>
            <p:sp>
              <p:nvSpPr>
                <p:cNvPr id="1462" name="Google Shape;1462;p11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67" name="Google Shape;1467;p118"/>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68" name="Google Shape;1468;p118"/>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69" name="Google Shape;1469;p118"/>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1470" name="Shape 1470"/>
        <p:cNvGrpSpPr/>
        <p:nvPr/>
      </p:nvGrpSpPr>
      <p:grpSpPr>
        <a:xfrm>
          <a:off x="0" y="0"/>
          <a:ext cx="0" cy="0"/>
          <a:chOff x="0" y="0"/>
          <a:chExt cx="0" cy="0"/>
        </a:xfrm>
      </p:grpSpPr>
      <p:grpSp>
        <p:nvGrpSpPr>
          <p:cNvPr id="1471" name="Google Shape;1471;p119"/>
          <p:cNvGrpSpPr/>
          <p:nvPr/>
        </p:nvGrpSpPr>
        <p:grpSpPr>
          <a:xfrm>
            <a:off x="614120" y="4568626"/>
            <a:ext cx="1565658" cy="245350"/>
            <a:chOff x="614120" y="4568626"/>
            <a:chExt cx="1565658" cy="245350"/>
          </a:xfrm>
        </p:grpSpPr>
        <p:grpSp>
          <p:nvGrpSpPr>
            <p:cNvPr id="1472" name="Google Shape;1472;p119"/>
            <p:cNvGrpSpPr/>
            <p:nvPr/>
          </p:nvGrpSpPr>
          <p:grpSpPr>
            <a:xfrm>
              <a:off x="614120" y="4568626"/>
              <a:ext cx="290167" cy="233377"/>
              <a:chOff x="614120" y="4568626"/>
              <a:chExt cx="290167" cy="233377"/>
            </a:xfrm>
          </p:grpSpPr>
          <p:sp>
            <p:nvSpPr>
              <p:cNvPr id="1473" name="Google Shape;1473;p11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1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1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1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119"/>
            <p:cNvGrpSpPr/>
            <p:nvPr/>
          </p:nvGrpSpPr>
          <p:grpSpPr>
            <a:xfrm>
              <a:off x="989660" y="4603434"/>
              <a:ext cx="1190118" cy="210542"/>
              <a:chOff x="989660" y="4603434"/>
              <a:chExt cx="1190118" cy="210542"/>
            </a:xfrm>
          </p:grpSpPr>
          <p:sp>
            <p:nvSpPr>
              <p:cNvPr id="1478" name="Google Shape;1478;p11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119"/>
              <p:cNvGrpSpPr/>
              <p:nvPr/>
            </p:nvGrpSpPr>
            <p:grpSpPr>
              <a:xfrm>
                <a:off x="1682774" y="4617610"/>
                <a:ext cx="497005" cy="149188"/>
                <a:chOff x="1682774" y="4617610"/>
                <a:chExt cx="497005" cy="149188"/>
              </a:xfrm>
            </p:grpSpPr>
            <p:sp>
              <p:nvSpPr>
                <p:cNvPr id="1480" name="Google Shape;1480;p11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85" name="Google Shape;1485;p119"/>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1486" name="Shape 1486"/>
        <p:cNvGrpSpPr/>
        <p:nvPr/>
      </p:nvGrpSpPr>
      <p:grpSpPr>
        <a:xfrm>
          <a:off x="0" y="0"/>
          <a:ext cx="0" cy="0"/>
          <a:chOff x="0" y="0"/>
          <a:chExt cx="0" cy="0"/>
        </a:xfrm>
      </p:grpSpPr>
      <p:grpSp>
        <p:nvGrpSpPr>
          <p:cNvPr id="1487" name="Google Shape;1487;p120"/>
          <p:cNvGrpSpPr/>
          <p:nvPr/>
        </p:nvGrpSpPr>
        <p:grpSpPr>
          <a:xfrm>
            <a:off x="614120" y="4568626"/>
            <a:ext cx="1565658" cy="245350"/>
            <a:chOff x="614120" y="4568626"/>
            <a:chExt cx="1565658" cy="245350"/>
          </a:xfrm>
        </p:grpSpPr>
        <p:grpSp>
          <p:nvGrpSpPr>
            <p:cNvPr id="1488" name="Google Shape;1488;p120"/>
            <p:cNvGrpSpPr/>
            <p:nvPr/>
          </p:nvGrpSpPr>
          <p:grpSpPr>
            <a:xfrm>
              <a:off x="614120" y="4568626"/>
              <a:ext cx="290167" cy="233377"/>
              <a:chOff x="614120" y="4568626"/>
              <a:chExt cx="290167" cy="233377"/>
            </a:xfrm>
          </p:grpSpPr>
          <p:sp>
            <p:nvSpPr>
              <p:cNvPr id="1489" name="Google Shape;1489;p12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2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2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2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120"/>
            <p:cNvGrpSpPr/>
            <p:nvPr/>
          </p:nvGrpSpPr>
          <p:grpSpPr>
            <a:xfrm>
              <a:off x="989660" y="4603434"/>
              <a:ext cx="1190118" cy="210542"/>
              <a:chOff x="989660" y="4603434"/>
              <a:chExt cx="1190118" cy="210542"/>
            </a:xfrm>
          </p:grpSpPr>
          <p:sp>
            <p:nvSpPr>
              <p:cNvPr id="1494" name="Google Shape;1494;p12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120"/>
              <p:cNvGrpSpPr/>
              <p:nvPr/>
            </p:nvGrpSpPr>
            <p:grpSpPr>
              <a:xfrm>
                <a:off x="1682774" y="4617610"/>
                <a:ext cx="497005" cy="149188"/>
                <a:chOff x="1682774" y="4617610"/>
                <a:chExt cx="497005" cy="149188"/>
              </a:xfrm>
            </p:grpSpPr>
            <p:sp>
              <p:nvSpPr>
                <p:cNvPr id="1496" name="Google Shape;1496;p12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2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2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2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2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01" name="Google Shape;1501;p120"/>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1502" name="Shape 1502"/>
        <p:cNvGrpSpPr/>
        <p:nvPr/>
      </p:nvGrpSpPr>
      <p:grpSpPr>
        <a:xfrm>
          <a:off x="0" y="0"/>
          <a:ext cx="0" cy="0"/>
          <a:chOff x="0" y="0"/>
          <a:chExt cx="0" cy="0"/>
        </a:xfrm>
      </p:grpSpPr>
      <p:grpSp>
        <p:nvGrpSpPr>
          <p:cNvPr id="1503" name="Google Shape;1503;p121"/>
          <p:cNvGrpSpPr/>
          <p:nvPr/>
        </p:nvGrpSpPr>
        <p:grpSpPr>
          <a:xfrm>
            <a:off x="614120" y="4568626"/>
            <a:ext cx="1565658" cy="245350"/>
            <a:chOff x="614120" y="4568626"/>
            <a:chExt cx="1565658" cy="245350"/>
          </a:xfrm>
        </p:grpSpPr>
        <p:grpSp>
          <p:nvGrpSpPr>
            <p:cNvPr id="1504" name="Google Shape;1504;p121"/>
            <p:cNvGrpSpPr/>
            <p:nvPr/>
          </p:nvGrpSpPr>
          <p:grpSpPr>
            <a:xfrm>
              <a:off x="614120" y="4568626"/>
              <a:ext cx="290167" cy="233377"/>
              <a:chOff x="614120" y="4568626"/>
              <a:chExt cx="290167" cy="233377"/>
            </a:xfrm>
          </p:grpSpPr>
          <p:sp>
            <p:nvSpPr>
              <p:cNvPr id="1505" name="Google Shape;1505;p12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2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2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2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121"/>
            <p:cNvGrpSpPr/>
            <p:nvPr/>
          </p:nvGrpSpPr>
          <p:grpSpPr>
            <a:xfrm>
              <a:off x="989660" y="4603434"/>
              <a:ext cx="1190118" cy="210542"/>
              <a:chOff x="989660" y="4603434"/>
              <a:chExt cx="1190118" cy="210542"/>
            </a:xfrm>
          </p:grpSpPr>
          <p:sp>
            <p:nvSpPr>
              <p:cNvPr id="1510" name="Google Shape;1510;p12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121"/>
              <p:cNvGrpSpPr/>
              <p:nvPr/>
            </p:nvGrpSpPr>
            <p:grpSpPr>
              <a:xfrm>
                <a:off x="1682774" y="4617610"/>
                <a:ext cx="497005" cy="149188"/>
                <a:chOff x="1682774" y="4617610"/>
                <a:chExt cx="497005" cy="149188"/>
              </a:xfrm>
            </p:grpSpPr>
            <p:sp>
              <p:nvSpPr>
                <p:cNvPr id="1512" name="Google Shape;1512;p12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2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2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2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2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17" name="Google Shape;1517;p121"/>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518" name="Google Shape;1518;p121"/>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1519" name="Shape 1519"/>
        <p:cNvGrpSpPr/>
        <p:nvPr/>
      </p:nvGrpSpPr>
      <p:grpSpPr>
        <a:xfrm>
          <a:off x="0" y="0"/>
          <a:ext cx="0" cy="0"/>
          <a:chOff x="0" y="0"/>
          <a:chExt cx="0" cy="0"/>
        </a:xfrm>
      </p:grpSpPr>
      <p:sp>
        <p:nvSpPr>
          <p:cNvPr id="1520" name="Google Shape;1520;p122"/>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521" name="Google Shape;1521;p122"/>
          <p:cNvGrpSpPr/>
          <p:nvPr/>
        </p:nvGrpSpPr>
        <p:grpSpPr>
          <a:xfrm>
            <a:off x="617793" y="4562424"/>
            <a:ext cx="2353175" cy="252193"/>
            <a:chOff x="617793" y="4562424"/>
            <a:chExt cx="2353175" cy="252193"/>
          </a:xfrm>
        </p:grpSpPr>
        <p:grpSp>
          <p:nvGrpSpPr>
            <p:cNvPr id="1522" name="Google Shape;1522;p122"/>
            <p:cNvGrpSpPr/>
            <p:nvPr/>
          </p:nvGrpSpPr>
          <p:grpSpPr>
            <a:xfrm>
              <a:off x="989955" y="4603006"/>
              <a:ext cx="1981014" cy="211056"/>
              <a:chOff x="1644000" y="3136475"/>
              <a:chExt cx="5180475" cy="551925"/>
            </a:xfrm>
          </p:grpSpPr>
          <p:sp>
            <p:nvSpPr>
              <p:cNvPr id="1523" name="Google Shape;1523;p122"/>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22"/>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22"/>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22"/>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22"/>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22"/>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22"/>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22"/>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22"/>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22"/>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22"/>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22"/>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22"/>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22"/>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122"/>
            <p:cNvGrpSpPr/>
            <p:nvPr/>
          </p:nvGrpSpPr>
          <p:grpSpPr>
            <a:xfrm>
              <a:off x="617793" y="4562424"/>
              <a:ext cx="283664" cy="252193"/>
              <a:chOff x="617793" y="4562424"/>
              <a:chExt cx="283664" cy="252193"/>
            </a:xfrm>
          </p:grpSpPr>
          <p:sp>
            <p:nvSpPr>
              <p:cNvPr id="1538" name="Google Shape;1538;p122"/>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22"/>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22"/>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22"/>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22"/>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1543" name="Shape 1543"/>
        <p:cNvGrpSpPr/>
        <p:nvPr/>
      </p:nvGrpSpPr>
      <p:grpSpPr>
        <a:xfrm>
          <a:off x="0" y="0"/>
          <a:ext cx="0" cy="0"/>
          <a:chOff x="0" y="0"/>
          <a:chExt cx="0" cy="0"/>
        </a:xfrm>
      </p:grpSpPr>
      <p:sp>
        <p:nvSpPr>
          <p:cNvPr id="1544" name="Google Shape;1544;p123"/>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5" name="Google Shape;1545;p123"/>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546" name="Google Shape;1546;p123"/>
          <p:cNvGrpSpPr/>
          <p:nvPr/>
        </p:nvGrpSpPr>
        <p:grpSpPr>
          <a:xfrm>
            <a:off x="617793" y="4562424"/>
            <a:ext cx="2353175" cy="252193"/>
            <a:chOff x="617793" y="4562424"/>
            <a:chExt cx="2353175" cy="252193"/>
          </a:xfrm>
        </p:grpSpPr>
        <p:grpSp>
          <p:nvGrpSpPr>
            <p:cNvPr id="1547" name="Google Shape;1547;p123"/>
            <p:cNvGrpSpPr/>
            <p:nvPr/>
          </p:nvGrpSpPr>
          <p:grpSpPr>
            <a:xfrm>
              <a:off x="989955" y="4603006"/>
              <a:ext cx="1981014" cy="211056"/>
              <a:chOff x="1644000" y="3136475"/>
              <a:chExt cx="5180475" cy="551925"/>
            </a:xfrm>
          </p:grpSpPr>
          <p:sp>
            <p:nvSpPr>
              <p:cNvPr id="1548" name="Google Shape;1548;p123"/>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23"/>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23"/>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23"/>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23"/>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23"/>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23"/>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23"/>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23"/>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23"/>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23"/>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3"/>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23"/>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23"/>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123"/>
            <p:cNvGrpSpPr/>
            <p:nvPr/>
          </p:nvGrpSpPr>
          <p:grpSpPr>
            <a:xfrm>
              <a:off x="617793" y="4562424"/>
              <a:ext cx="283664" cy="252193"/>
              <a:chOff x="617793" y="4562424"/>
              <a:chExt cx="283664" cy="252193"/>
            </a:xfrm>
          </p:grpSpPr>
          <p:sp>
            <p:nvSpPr>
              <p:cNvPr id="1563" name="Google Shape;1563;p123"/>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3"/>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23"/>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23"/>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23"/>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53" name="Shape 53"/>
        <p:cNvGrpSpPr/>
        <p:nvPr/>
      </p:nvGrpSpPr>
      <p:grpSpPr>
        <a:xfrm>
          <a:off x="0" y="0"/>
          <a:ext cx="0" cy="0"/>
          <a:chOff x="0" y="0"/>
          <a:chExt cx="0" cy="0"/>
        </a:xfrm>
      </p:grpSpPr>
      <p:grpSp>
        <p:nvGrpSpPr>
          <p:cNvPr id="54" name="Google Shape;54;p14"/>
          <p:cNvGrpSpPr/>
          <p:nvPr/>
        </p:nvGrpSpPr>
        <p:grpSpPr>
          <a:xfrm>
            <a:off x="522212" y="1321429"/>
            <a:ext cx="479498" cy="385684"/>
            <a:chOff x="6294751" y="783425"/>
            <a:chExt cx="5020925" cy="4038575"/>
          </a:xfrm>
        </p:grpSpPr>
        <p:sp>
          <p:nvSpPr>
            <p:cNvPr id="55" name="Google Shape;55;p1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14"/>
          <p:cNvGrpSpPr/>
          <p:nvPr/>
        </p:nvGrpSpPr>
        <p:grpSpPr>
          <a:xfrm>
            <a:off x="761948" y="4603434"/>
            <a:ext cx="1190118" cy="210542"/>
            <a:chOff x="990623" y="4603434"/>
            <a:chExt cx="1190118" cy="210542"/>
          </a:xfrm>
        </p:grpSpPr>
        <p:sp>
          <p:nvSpPr>
            <p:cNvPr id="60" name="Google Shape;60;p14"/>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4"/>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7" name="Google Shape;67;p14"/>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1568" name="Shape 1568"/>
        <p:cNvGrpSpPr/>
        <p:nvPr/>
      </p:nvGrpSpPr>
      <p:grpSpPr>
        <a:xfrm>
          <a:off x="0" y="0"/>
          <a:ext cx="0" cy="0"/>
          <a:chOff x="0" y="0"/>
          <a:chExt cx="0" cy="0"/>
        </a:xfrm>
      </p:grpSpPr>
      <p:sp>
        <p:nvSpPr>
          <p:cNvPr id="1569" name="Google Shape;1569;p124"/>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570" name="Google Shape;1570;p124"/>
          <p:cNvGrpSpPr/>
          <p:nvPr/>
        </p:nvGrpSpPr>
        <p:grpSpPr>
          <a:xfrm>
            <a:off x="639703" y="4545721"/>
            <a:ext cx="2281958" cy="269927"/>
            <a:chOff x="639703" y="4545721"/>
            <a:chExt cx="2281958" cy="269927"/>
          </a:xfrm>
        </p:grpSpPr>
        <p:grpSp>
          <p:nvGrpSpPr>
            <p:cNvPr id="1571" name="Google Shape;1571;p124"/>
            <p:cNvGrpSpPr/>
            <p:nvPr/>
          </p:nvGrpSpPr>
          <p:grpSpPr>
            <a:xfrm>
              <a:off x="639703" y="4545721"/>
              <a:ext cx="264488" cy="264501"/>
              <a:chOff x="639703" y="4545721"/>
              <a:chExt cx="264488" cy="264501"/>
            </a:xfrm>
          </p:grpSpPr>
          <p:sp>
            <p:nvSpPr>
              <p:cNvPr id="1572" name="Google Shape;1572;p124"/>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24"/>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24"/>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24"/>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24"/>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24"/>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24"/>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4"/>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124"/>
            <p:cNvGrpSpPr/>
            <p:nvPr/>
          </p:nvGrpSpPr>
          <p:grpSpPr>
            <a:xfrm>
              <a:off x="989818" y="4604847"/>
              <a:ext cx="1931844" cy="210801"/>
              <a:chOff x="1340225" y="2610825"/>
              <a:chExt cx="5581750" cy="609075"/>
            </a:xfrm>
          </p:grpSpPr>
          <p:sp>
            <p:nvSpPr>
              <p:cNvPr id="1581" name="Google Shape;1581;p124"/>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24"/>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4"/>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4"/>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4"/>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4"/>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4"/>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24"/>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24"/>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24"/>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4"/>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24"/>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4"/>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1594" name="Shape 1594"/>
        <p:cNvGrpSpPr/>
        <p:nvPr/>
      </p:nvGrpSpPr>
      <p:grpSpPr>
        <a:xfrm>
          <a:off x="0" y="0"/>
          <a:ext cx="0" cy="0"/>
          <a:chOff x="0" y="0"/>
          <a:chExt cx="0" cy="0"/>
        </a:xfrm>
      </p:grpSpPr>
      <p:sp>
        <p:nvSpPr>
          <p:cNvPr id="1595" name="Google Shape;1595;p125"/>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125"/>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597" name="Google Shape;1597;p125"/>
          <p:cNvGrpSpPr/>
          <p:nvPr/>
        </p:nvGrpSpPr>
        <p:grpSpPr>
          <a:xfrm>
            <a:off x="639703" y="4545721"/>
            <a:ext cx="2281958" cy="269927"/>
            <a:chOff x="639703" y="4545721"/>
            <a:chExt cx="2281958" cy="269927"/>
          </a:xfrm>
        </p:grpSpPr>
        <p:grpSp>
          <p:nvGrpSpPr>
            <p:cNvPr id="1598" name="Google Shape;1598;p125"/>
            <p:cNvGrpSpPr/>
            <p:nvPr/>
          </p:nvGrpSpPr>
          <p:grpSpPr>
            <a:xfrm>
              <a:off x="639703" y="4545721"/>
              <a:ext cx="264488" cy="264501"/>
              <a:chOff x="639703" y="4545721"/>
              <a:chExt cx="264488" cy="264501"/>
            </a:xfrm>
          </p:grpSpPr>
          <p:sp>
            <p:nvSpPr>
              <p:cNvPr id="1599" name="Google Shape;1599;p125"/>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5"/>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5"/>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25"/>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25"/>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5"/>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5"/>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5"/>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125"/>
            <p:cNvGrpSpPr/>
            <p:nvPr/>
          </p:nvGrpSpPr>
          <p:grpSpPr>
            <a:xfrm>
              <a:off x="989818" y="4604847"/>
              <a:ext cx="1931844" cy="210801"/>
              <a:chOff x="1340225" y="2610825"/>
              <a:chExt cx="5581750" cy="609075"/>
            </a:xfrm>
          </p:grpSpPr>
          <p:sp>
            <p:nvSpPr>
              <p:cNvPr id="1608" name="Google Shape;1608;p125"/>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5"/>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5"/>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5"/>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25"/>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5"/>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5"/>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25"/>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5"/>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5"/>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25"/>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5"/>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25"/>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1621" name="Shape 1621"/>
        <p:cNvGrpSpPr/>
        <p:nvPr/>
      </p:nvGrpSpPr>
      <p:grpSpPr>
        <a:xfrm>
          <a:off x="0" y="0"/>
          <a:ext cx="0" cy="0"/>
          <a:chOff x="0" y="0"/>
          <a:chExt cx="0" cy="0"/>
        </a:xfrm>
      </p:grpSpPr>
      <p:sp>
        <p:nvSpPr>
          <p:cNvPr id="1622" name="Google Shape;1622;p126"/>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623" name="Google Shape;1623;p126"/>
          <p:cNvGrpSpPr/>
          <p:nvPr/>
        </p:nvGrpSpPr>
        <p:grpSpPr>
          <a:xfrm>
            <a:off x="617758" y="4545787"/>
            <a:ext cx="1980069" cy="281165"/>
            <a:chOff x="617758" y="4545787"/>
            <a:chExt cx="1980069" cy="281165"/>
          </a:xfrm>
        </p:grpSpPr>
        <p:grpSp>
          <p:nvGrpSpPr>
            <p:cNvPr id="1624" name="Google Shape;1624;p126"/>
            <p:cNvGrpSpPr/>
            <p:nvPr/>
          </p:nvGrpSpPr>
          <p:grpSpPr>
            <a:xfrm>
              <a:off x="992087" y="4616099"/>
              <a:ext cx="1605739" cy="189759"/>
              <a:chOff x="2288108" y="-580061"/>
              <a:chExt cx="6068554" cy="717156"/>
            </a:xfrm>
          </p:grpSpPr>
          <p:sp>
            <p:nvSpPr>
              <p:cNvPr id="1625" name="Google Shape;1625;p126"/>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26"/>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6"/>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6"/>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6"/>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6"/>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26"/>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6"/>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26"/>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26"/>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26"/>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26"/>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26"/>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6"/>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26"/>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26"/>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126"/>
            <p:cNvGrpSpPr/>
            <p:nvPr/>
          </p:nvGrpSpPr>
          <p:grpSpPr>
            <a:xfrm>
              <a:off x="617758" y="4545787"/>
              <a:ext cx="281169" cy="281165"/>
              <a:chOff x="617758" y="4545787"/>
              <a:chExt cx="281169" cy="281165"/>
            </a:xfrm>
          </p:grpSpPr>
          <p:sp>
            <p:nvSpPr>
              <p:cNvPr id="1642" name="Google Shape;1642;p126"/>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26"/>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26"/>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26"/>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26"/>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1647" name="Shape 1647"/>
        <p:cNvGrpSpPr/>
        <p:nvPr/>
      </p:nvGrpSpPr>
      <p:grpSpPr>
        <a:xfrm>
          <a:off x="0" y="0"/>
          <a:ext cx="0" cy="0"/>
          <a:chOff x="0" y="0"/>
          <a:chExt cx="0" cy="0"/>
        </a:xfrm>
      </p:grpSpPr>
      <p:sp>
        <p:nvSpPr>
          <p:cNvPr id="1648" name="Google Shape;1648;p127"/>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9" name="Google Shape;1649;p127"/>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650" name="Google Shape;1650;p127"/>
          <p:cNvGrpSpPr/>
          <p:nvPr/>
        </p:nvGrpSpPr>
        <p:grpSpPr>
          <a:xfrm>
            <a:off x="617758" y="4545787"/>
            <a:ext cx="1980069" cy="281165"/>
            <a:chOff x="617758" y="4545787"/>
            <a:chExt cx="1980069" cy="281165"/>
          </a:xfrm>
        </p:grpSpPr>
        <p:grpSp>
          <p:nvGrpSpPr>
            <p:cNvPr id="1651" name="Google Shape;1651;p127"/>
            <p:cNvGrpSpPr/>
            <p:nvPr/>
          </p:nvGrpSpPr>
          <p:grpSpPr>
            <a:xfrm>
              <a:off x="992087" y="4616099"/>
              <a:ext cx="1605739" cy="189759"/>
              <a:chOff x="2288108" y="-580061"/>
              <a:chExt cx="6068554" cy="717156"/>
            </a:xfrm>
          </p:grpSpPr>
          <p:sp>
            <p:nvSpPr>
              <p:cNvPr id="1652" name="Google Shape;1652;p127"/>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27"/>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27"/>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7"/>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27"/>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27"/>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7"/>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27"/>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27"/>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27"/>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7"/>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7"/>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27"/>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27"/>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27"/>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27"/>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127"/>
            <p:cNvGrpSpPr/>
            <p:nvPr/>
          </p:nvGrpSpPr>
          <p:grpSpPr>
            <a:xfrm>
              <a:off x="617758" y="4545787"/>
              <a:ext cx="281169" cy="281165"/>
              <a:chOff x="617758" y="4545787"/>
              <a:chExt cx="281169" cy="281165"/>
            </a:xfrm>
          </p:grpSpPr>
          <p:sp>
            <p:nvSpPr>
              <p:cNvPr id="1669" name="Google Shape;1669;p127"/>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7"/>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7"/>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7"/>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27"/>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1674" name="Shape 1674"/>
        <p:cNvGrpSpPr/>
        <p:nvPr/>
      </p:nvGrpSpPr>
      <p:grpSpPr>
        <a:xfrm>
          <a:off x="0" y="0"/>
          <a:ext cx="0" cy="0"/>
          <a:chOff x="0" y="0"/>
          <a:chExt cx="0" cy="0"/>
        </a:xfrm>
      </p:grpSpPr>
      <p:sp>
        <p:nvSpPr>
          <p:cNvPr id="1675" name="Google Shape;1675;p128"/>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676" name="Google Shape;1676;p128"/>
          <p:cNvGrpSpPr/>
          <p:nvPr/>
        </p:nvGrpSpPr>
        <p:grpSpPr>
          <a:xfrm>
            <a:off x="761950" y="4602545"/>
            <a:ext cx="659482" cy="163445"/>
            <a:chOff x="2270225" y="2532665"/>
            <a:chExt cx="2492373" cy="617707"/>
          </a:xfrm>
        </p:grpSpPr>
        <p:sp>
          <p:nvSpPr>
            <p:cNvPr id="1677" name="Google Shape;1677;p128"/>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8"/>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28"/>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28"/>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28"/>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8"/>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1683" name="Shape 1683"/>
        <p:cNvGrpSpPr/>
        <p:nvPr/>
      </p:nvGrpSpPr>
      <p:grpSpPr>
        <a:xfrm>
          <a:off x="0" y="0"/>
          <a:ext cx="0" cy="0"/>
          <a:chOff x="0" y="0"/>
          <a:chExt cx="0" cy="0"/>
        </a:xfrm>
      </p:grpSpPr>
      <p:sp>
        <p:nvSpPr>
          <p:cNvPr id="1684" name="Google Shape;1684;p129"/>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129"/>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686" name="Google Shape;1686;p129"/>
          <p:cNvGrpSpPr/>
          <p:nvPr/>
        </p:nvGrpSpPr>
        <p:grpSpPr>
          <a:xfrm>
            <a:off x="761950" y="4602545"/>
            <a:ext cx="659482" cy="163445"/>
            <a:chOff x="2270225" y="2532665"/>
            <a:chExt cx="2492373" cy="617707"/>
          </a:xfrm>
        </p:grpSpPr>
        <p:sp>
          <p:nvSpPr>
            <p:cNvPr id="1687" name="Google Shape;1687;p129"/>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29"/>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29"/>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29"/>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29"/>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29"/>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1693" name="Shape 1693"/>
        <p:cNvGrpSpPr/>
        <p:nvPr/>
      </p:nvGrpSpPr>
      <p:grpSpPr>
        <a:xfrm>
          <a:off x="0" y="0"/>
          <a:ext cx="0" cy="0"/>
          <a:chOff x="0" y="0"/>
          <a:chExt cx="0" cy="0"/>
        </a:xfrm>
      </p:grpSpPr>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Break / Right">
  <p:cSld name="CUSTOM_5">
    <p:spTree>
      <p:nvGrpSpPr>
        <p:cNvPr id="1694" name="Shape 1694"/>
        <p:cNvGrpSpPr/>
        <p:nvPr/>
      </p:nvGrpSpPr>
      <p:grpSpPr>
        <a:xfrm>
          <a:off x="0" y="0"/>
          <a:ext cx="0" cy="0"/>
          <a:chOff x="0" y="0"/>
          <a:chExt cx="0" cy="0"/>
        </a:xfrm>
      </p:grpSpPr>
      <p:sp>
        <p:nvSpPr>
          <p:cNvPr id="1695" name="Google Shape;1695;p131"/>
          <p:cNvSpPr txBox="1"/>
          <p:nvPr>
            <p:ph type="title"/>
          </p:nvPr>
        </p:nvSpPr>
        <p:spPr>
          <a:xfrm>
            <a:off x="762000" y="1514225"/>
            <a:ext cx="5410200" cy="1714800"/>
          </a:xfrm>
          <a:prstGeom prst="rect">
            <a:avLst/>
          </a:prstGeom>
        </p:spPr>
        <p:txBody>
          <a:bodyPr anchorCtr="0" anchor="t" bIns="0" lIns="0" spcFirstLastPara="1" rIns="228600" wrap="square" tIns="0">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grpSp>
        <p:nvGrpSpPr>
          <p:cNvPr id="1696" name="Google Shape;1696;p131"/>
          <p:cNvGrpSpPr/>
          <p:nvPr/>
        </p:nvGrpSpPr>
        <p:grpSpPr>
          <a:xfrm>
            <a:off x="5743707" y="4433682"/>
            <a:ext cx="2143330" cy="562473"/>
            <a:chOff x="831227" y="1197994"/>
            <a:chExt cx="2449800" cy="642900"/>
          </a:xfrm>
        </p:grpSpPr>
        <p:grpSp>
          <p:nvGrpSpPr>
            <p:cNvPr id="1697" name="Google Shape;1697;p131"/>
            <p:cNvGrpSpPr/>
            <p:nvPr/>
          </p:nvGrpSpPr>
          <p:grpSpPr>
            <a:xfrm>
              <a:off x="1045677" y="1364131"/>
              <a:ext cx="2028965" cy="317954"/>
              <a:chOff x="1045677" y="1364131"/>
              <a:chExt cx="2028965" cy="317954"/>
            </a:xfrm>
          </p:grpSpPr>
          <p:grpSp>
            <p:nvGrpSpPr>
              <p:cNvPr id="1698" name="Google Shape;1698;p131"/>
              <p:cNvGrpSpPr/>
              <p:nvPr/>
            </p:nvGrpSpPr>
            <p:grpSpPr>
              <a:xfrm>
                <a:off x="1045677" y="1364131"/>
                <a:ext cx="376033" cy="302438"/>
                <a:chOff x="1045677" y="1364131"/>
                <a:chExt cx="376033" cy="302438"/>
              </a:xfrm>
            </p:grpSpPr>
            <p:sp>
              <p:nvSpPr>
                <p:cNvPr id="1699" name="Google Shape;1699;p13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3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3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3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131"/>
              <p:cNvGrpSpPr/>
              <p:nvPr/>
            </p:nvGrpSpPr>
            <p:grpSpPr>
              <a:xfrm>
                <a:off x="1532346" y="1409239"/>
                <a:ext cx="1542296" cy="272846"/>
                <a:chOff x="1532346" y="1409239"/>
                <a:chExt cx="1542296" cy="272846"/>
              </a:xfrm>
            </p:grpSpPr>
            <p:sp>
              <p:nvSpPr>
                <p:cNvPr id="1704" name="Google Shape;1704;p13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5" name="Google Shape;1705;p131"/>
                <p:cNvGrpSpPr/>
                <p:nvPr/>
              </p:nvGrpSpPr>
              <p:grpSpPr>
                <a:xfrm>
                  <a:off x="2430564" y="1427610"/>
                  <a:ext cx="644078" cy="193336"/>
                  <a:chOff x="2430564" y="1427610"/>
                  <a:chExt cx="644078" cy="193336"/>
                </a:xfrm>
              </p:grpSpPr>
              <p:sp>
                <p:nvSpPr>
                  <p:cNvPr id="1706" name="Google Shape;1706;p13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3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3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3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3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11" name="Google Shape;1711;p13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1712" name="Shape 1712"/>
        <p:cNvGrpSpPr/>
        <p:nvPr/>
      </p:nvGrpSpPr>
      <p:grpSpPr>
        <a:xfrm>
          <a:off x="0" y="0"/>
          <a:ext cx="0" cy="0"/>
          <a:chOff x="0" y="0"/>
          <a:chExt cx="0" cy="0"/>
        </a:xfrm>
      </p:grpSpPr>
      <p:sp>
        <p:nvSpPr>
          <p:cNvPr id="1713" name="Google Shape;1713;p132"/>
          <p:cNvSpPr txBox="1"/>
          <p:nvPr>
            <p:ph type="title"/>
          </p:nvPr>
        </p:nvSpPr>
        <p:spPr>
          <a:xfrm>
            <a:off x="685800" y="1362000"/>
            <a:ext cx="3048000" cy="9900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4" name="Google Shape;1714;p132"/>
          <p:cNvSpPr txBox="1"/>
          <p:nvPr>
            <p:ph idx="1" type="body"/>
          </p:nvPr>
        </p:nvSpPr>
        <p:spPr>
          <a:xfrm>
            <a:off x="685800" y="2495550"/>
            <a:ext cx="2286000" cy="13620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715" name="Google Shape;1715;p132"/>
          <p:cNvGrpSpPr/>
          <p:nvPr/>
        </p:nvGrpSpPr>
        <p:grpSpPr>
          <a:xfrm>
            <a:off x="409957" y="4433682"/>
            <a:ext cx="2143330" cy="562473"/>
            <a:chOff x="831227" y="1197994"/>
            <a:chExt cx="2449800" cy="642900"/>
          </a:xfrm>
        </p:grpSpPr>
        <p:grpSp>
          <p:nvGrpSpPr>
            <p:cNvPr id="1716" name="Google Shape;1716;p132"/>
            <p:cNvGrpSpPr/>
            <p:nvPr/>
          </p:nvGrpSpPr>
          <p:grpSpPr>
            <a:xfrm>
              <a:off x="1045677" y="1364131"/>
              <a:ext cx="2028965" cy="317954"/>
              <a:chOff x="1045677" y="1364131"/>
              <a:chExt cx="2028965" cy="317954"/>
            </a:xfrm>
          </p:grpSpPr>
          <p:grpSp>
            <p:nvGrpSpPr>
              <p:cNvPr id="1717" name="Google Shape;1717;p132"/>
              <p:cNvGrpSpPr/>
              <p:nvPr/>
            </p:nvGrpSpPr>
            <p:grpSpPr>
              <a:xfrm>
                <a:off x="1045677" y="1364131"/>
                <a:ext cx="376033" cy="302438"/>
                <a:chOff x="1045677" y="1364131"/>
                <a:chExt cx="376033" cy="302438"/>
              </a:xfrm>
            </p:grpSpPr>
            <p:sp>
              <p:nvSpPr>
                <p:cNvPr id="1718" name="Google Shape;1718;p13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3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3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3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132"/>
              <p:cNvGrpSpPr/>
              <p:nvPr/>
            </p:nvGrpSpPr>
            <p:grpSpPr>
              <a:xfrm>
                <a:off x="1532346" y="1409239"/>
                <a:ext cx="1542296" cy="272846"/>
                <a:chOff x="1532346" y="1409239"/>
                <a:chExt cx="1542296" cy="272846"/>
              </a:xfrm>
            </p:grpSpPr>
            <p:sp>
              <p:nvSpPr>
                <p:cNvPr id="1723" name="Google Shape;1723;p13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4" name="Google Shape;1724;p132"/>
                <p:cNvGrpSpPr/>
                <p:nvPr/>
              </p:nvGrpSpPr>
              <p:grpSpPr>
                <a:xfrm>
                  <a:off x="2430564" y="1427610"/>
                  <a:ext cx="644078" cy="193336"/>
                  <a:chOff x="2430564" y="1427610"/>
                  <a:chExt cx="644078" cy="193336"/>
                </a:xfrm>
              </p:grpSpPr>
              <p:sp>
                <p:nvSpPr>
                  <p:cNvPr id="1725" name="Google Shape;1725;p13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3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3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3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30" name="Google Shape;1730;p13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1731" name="Shape 1731"/>
        <p:cNvGrpSpPr/>
        <p:nvPr/>
      </p:nvGrpSpPr>
      <p:grpSpPr>
        <a:xfrm>
          <a:off x="0" y="0"/>
          <a:ext cx="0" cy="0"/>
          <a:chOff x="0" y="0"/>
          <a:chExt cx="0" cy="0"/>
        </a:xfrm>
      </p:grpSpPr>
      <p:sp>
        <p:nvSpPr>
          <p:cNvPr id="1732" name="Google Shape;1732;p133"/>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133"/>
          <p:cNvSpPr txBox="1"/>
          <p:nvPr>
            <p:ph idx="1" type="body"/>
          </p:nvPr>
        </p:nvSpPr>
        <p:spPr>
          <a:xfrm>
            <a:off x="685800" y="1638300"/>
            <a:ext cx="76962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734" name="Google Shape;1734;p133"/>
          <p:cNvGrpSpPr/>
          <p:nvPr/>
        </p:nvGrpSpPr>
        <p:grpSpPr>
          <a:xfrm>
            <a:off x="409957" y="4433682"/>
            <a:ext cx="2143330" cy="562473"/>
            <a:chOff x="831227" y="1197994"/>
            <a:chExt cx="2449800" cy="642900"/>
          </a:xfrm>
        </p:grpSpPr>
        <p:grpSp>
          <p:nvGrpSpPr>
            <p:cNvPr id="1735" name="Google Shape;1735;p133"/>
            <p:cNvGrpSpPr/>
            <p:nvPr/>
          </p:nvGrpSpPr>
          <p:grpSpPr>
            <a:xfrm>
              <a:off x="1045677" y="1364131"/>
              <a:ext cx="2028965" cy="317954"/>
              <a:chOff x="1045677" y="1364131"/>
              <a:chExt cx="2028965" cy="317954"/>
            </a:xfrm>
          </p:grpSpPr>
          <p:grpSp>
            <p:nvGrpSpPr>
              <p:cNvPr id="1736" name="Google Shape;1736;p133"/>
              <p:cNvGrpSpPr/>
              <p:nvPr/>
            </p:nvGrpSpPr>
            <p:grpSpPr>
              <a:xfrm>
                <a:off x="1045677" y="1364131"/>
                <a:ext cx="376033" cy="302438"/>
                <a:chOff x="1045677" y="1364131"/>
                <a:chExt cx="376033" cy="302438"/>
              </a:xfrm>
            </p:grpSpPr>
            <p:sp>
              <p:nvSpPr>
                <p:cNvPr id="1737" name="Google Shape;1737;p13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3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3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3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133"/>
              <p:cNvGrpSpPr/>
              <p:nvPr/>
            </p:nvGrpSpPr>
            <p:grpSpPr>
              <a:xfrm>
                <a:off x="1532346" y="1409239"/>
                <a:ext cx="1542296" cy="272846"/>
                <a:chOff x="1532346" y="1409239"/>
                <a:chExt cx="1542296" cy="272846"/>
              </a:xfrm>
            </p:grpSpPr>
            <p:sp>
              <p:nvSpPr>
                <p:cNvPr id="1742" name="Google Shape;1742;p13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133"/>
                <p:cNvGrpSpPr/>
                <p:nvPr/>
              </p:nvGrpSpPr>
              <p:grpSpPr>
                <a:xfrm>
                  <a:off x="2430564" y="1427610"/>
                  <a:ext cx="644078" cy="193336"/>
                  <a:chOff x="2430564" y="1427610"/>
                  <a:chExt cx="644078" cy="193336"/>
                </a:xfrm>
              </p:grpSpPr>
              <p:sp>
                <p:nvSpPr>
                  <p:cNvPr id="1744" name="Google Shape;1744;p13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3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3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3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3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49" name="Google Shape;1749;p13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68" name="Shape 68"/>
        <p:cNvGrpSpPr/>
        <p:nvPr/>
      </p:nvGrpSpPr>
      <p:grpSpPr>
        <a:xfrm>
          <a:off x="0" y="0"/>
          <a:ext cx="0" cy="0"/>
          <a:chOff x="0" y="0"/>
          <a:chExt cx="0" cy="0"/>
        </a:xfrm>
      </p:grpSpPr>
      <p:grpSp>
        <p:nvGrpSpPr>
          <p:cNvPr id="69" name="Google Shape;69;p15"/>
          <p:cNvGrpSpPr/>
          <p:nvPr/>
        </p:nvGrpSpPr>
        <p:grpSpPr>
          <a:xfrm>
            <a:off x="522212" y="1321429"/>
            <a:ext cx="479498" cy="385684"/>
            <a:chOff x="6294751" y="783425"/>
            <a:chExt cx="5020925" cy="4038575"/>
          </a:xfrm>
        </p:grpSpPr>
        <p:sp>
          <p:nvSpPr>
            <p:cNvPr id="70" name="Google Shape;70;p1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15"/>
          <p:cNvGrpSpPr/>
          <p:nvPr/>
        </p:nvGrpSpPr>
        <p:grpSpPr>
          <a:xfrm>
            <a:off x="761948" y="4603434"/>
            <a:ext cx="1190118" cy="210542"/>
            <a:chOff x="990623" y="4603434"/>
            <a:chExt cx="1190118" cy="210542"/>
          </a:xfrm>
        </p:grpSpPr>
        <p:sp>
          <p:nvSpPr>
            <p:cNvPr id="75" name="Google Shape;75;p1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5"/>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C - G Suite - Blank">
  <p:cSld name="CUSTOM_2_5">
    <p:spTree>
      <p:nvGrpSpPr>
        <p:cNvPr id="1750" name="Shape 1750"/>
        <p:cNvGrpSpPr/>
        <p:nvPr/>
      </p:nvGrpSpPr>
      <p:grpSpPr>
        <a:xfrm>
          <a:off x="0" y="0"/>
          <a:ext cx="0" cy="0"/>
          <a:chOff x="0" y="0"/>
          <a:chExt cx="0" cy="0"/>
        </a:xfrm>
      </p:grpSpPr>
      <p:pic>
        <p:nvPicPr>
          <p:cNvPr id="1751" name="Google Shape;1751;p134"/>
          <p:cNvPicPr preferRelativeResize="0"/>
          <p:nvPr/>
        </p:nvPicPr>
        <p:blipFill>
          <a:blip r:embed="rId2">
            <a:alphaModFix/>
          </a:blip>
          <a:stretch>
            <a:fillRect/>
          </a:stretch>
        </p:blipFill>
        <p:spPr>
          <a:xfrm>
            <a:off x="589936" y="4422066"/>
            <a:ext cx="1862399" cy="567509"/>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52" name="Shape 1752"/>
        <p:cNvGrpSpPr/>
        <p:nvPr/>
      </p:nvGrpSpPr>
      <p:grpSpPr>
        <a:xfrm>
          <a:off x="0" y="0"/>
          <a:ext cx="0" cy="0"/>
          <a:chOff x="0" y="0"/>
          <a:chExt cx="0" cy="0"/>
        </a:xfrm>
      </p:grpSpPr>
      <p:sp>
        <p:nvSpPr>
          <p:cNvPr id="1753" name="Google Shape;1753;p135"/>
          <p:cNvSpPr txBox="1"/>
          <p:nvPr>
            <p:ph idx="12" type="sldNum"/>
          </p:nvPr>
        </p:nvSpPr>
        <p:spPr>
          <a:xfrm>
            <a:off x="8568450" y="4793600"/>
            <a:ext cx="548700" cy="393600"/>
          </a:xfrm>
          <a:prstGeom prst="rect">
            <a:avLst/>
          </a:prstGeom>
          <a:noFill/>
          <a:ln>
            <a:noFill/>
          </a:ln>
        </p:spPr>
        <p:txBody>
          <a:bodyPr anchorCtr="0" anchor="ctr" bIns="91425" lIns="91425" spcFirstLastPara="1" rIns="91425" wrap="square" tIns="91425">
            <a:noAutofit/>
          </a:bodyPr>
          <a:lstStyle>
            <a:lvl1pPr lvl="0" rtl="0" algn="r">
              <a:buNone/>
              <a:defRPr sz="600">
                <a:solidFill>
                  <a:srgbClr val="3C4043"/>
                </a:solidFill>
                <a:latin typeface="Google Sans"/>
                <a:ea typeface="Google Sans"/>
                <a:cs typeface="Google Sans"/>
                <a:sym typeface="Google Sans"/>
              </a:defRPr>
            </a:lvl1pPr>
            <a:lvl2pPr lvl="1" rtl="0" algn="r">
              <a:buNone/>
              <a:defRPr sz="600">
                <a:solidFill>
                  <a:srgbClr val="3C4043"/>
                </a:solidFill>
                <a:latin typeface="Google Sans"/>
                <a:ea typeface="Google Sans"/>
                <a:cs typeface="Google Sans"/>
                <a:sym typeface="Google Sans"/>
              </a:defRPr>
            </a:lvl2pPr>
            <a:lvl3pPr lvl="2" rtl="0" algn="r">
              <a:buNone/>
              <a:defRPr sz="600">
                <a:solidFill>
                  <a:srgbClr val="3C4043"/>
                </a:solidFill>
                <a:latin typeface="Google Sans"/>
                <a:ea typeface="Google Sans"/>
                <a:cs typeface="Google Sans"/>
                <a:sym typeface="Google Sans"/>
              </a:defRPr>
            </a:lvl3pPr>
            <a:lvl4pPr lvl="3" rtl="0" algn="r">
              <a:buNone/>
              <a:defRPr sz="600">
                <a:solidFill>
                  <a:srgbClr val="3C4043"/>
                </a:solidFill>
                <a:latin typeface="Google Sans"/>
                <a:ea typeface="Google Sans"/>
                <a:cs typeface="Google Sans"/>
                <a:sym typeface="Google Sans"/>
              </a:defRPr>
            </a:lvl4pPr>
            <a:lvl5pPr lvl="4" rtl="0" algn="r">
              <a:buNone/>
              <a:defRPr sz="600">
                <a:solidFill>
                  <a:srgbClr val="3C4043"/>
                </a:solidFill>
                <a:latin typeface="Google Sans"/>
                <a:ea typeface="Google Sans"/>
                <a:cs typeface="Google Sans"/>
                <a:sym typeface="Google Sans"/>
              </a:defRPr>
            </a:lvl5pPr>
            <a:lvl6pPr lvl="5" rtl="0" algn="r">
              <a:buNone/>
              <a:defRPr sz="600">
                <a:solidFill>
                  <a:srgbClr val="3C4043"/>
                </a:solidFill>
                <a:latin typeface="Google Sans"/>
                <a:ea typeface="Google Sans"/>
                <a:cs typeface="Google Sans"/>
                <a:sym typeface="Google Sans"/>
              </a:defRPr>
            </a:lvl6pPr>
            <a:lvl7pPr lvl="6" rtl="0" algn="r">
              <a:buNone/>
              <a:defRPr sz="600">
                <a:solidFill>
                  <a:srgbClr val="3C4043"/>
                </a:solidFill>
                <a:latin typeface="Google Sans"/>
                <a:ea typeface="Google Sans"/>
                <a:cs typeface="Google Sans"/>
                <a:sym typeface="Google Sans"/>
              </a:defRPr>
            </a:lvl7pPr>
            <a:lvl8pPr lvl="7" rtl="0" algn="r">
              <a:buNone/>
              <a:defRPr sz="600">
                <a:solidFill>
                  <a:srgbClr val="3C4043"/>
                </a:solidFill>
                <a:latin typeface="Google Sans"/>
                <a:ea typeface="Google Sans"/>
                <a:cs typeface="Google Sans"/>
                <a:sym typeface="Google Sans"/>
              </a:defRPr>
            </a:lvl8pPr>
            <a:lvl9pPr lvl="8" rtl="0" algn="r">
              <a:buNone/>
              <a:defRPr sz="600">
                <a:solidFill>
                  <a:srgbClr val="3C4043"/>
                </a:solidFill>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
        <p:nvSpPr>
          <p:cNvPr id="1754" name="Google Shape;1754;p135"/>
          <p:cNvSpPr txBox="1"/>
          <p:nvPr>
            <p:ph idx="2" type="sldNum"/>
          </p:nvPr>
        </p:nvSpPr>
        <p:spPr>
          <a:xfrm rot="5400000">
            <a:off x="8496400" y="2465689"/>
            <a:ext cx="983700" cy="212100"/>
          </a:xfrm>
          <a:prstGeom prst="rect">
            <a:avLst/>
          </a:prstGeom>
          <a:noFill/>
          <a:ln>
            <a:noFill/>
          </a:ln>
        </p:spPr>
        <p:txBody>
          <a:bodyPr anchorCtr="0" anchor="ctr" bIns="91425" lIns="91425" spcFirstLastPara="1" rIns="91425" wrap="square" tIns="91425">
            <a:noAutofit/>
          </a:bodyPr>
          <a:lstStyle>
            <a:lvl1pPr lvl="0" rtl="0" algn="l">
              <a:buNone/>
              <a:defRPr baseline="30000" sz="800">
                <a:solidFill>
                  <a:srgbClr val="757575"/>
                </a:solidFill>
              </a:defRPr>
            </a:lvl1pPr>
            <a:lvl2pPr lvl="1" rtl="0" algn="l">
              <a:buNone/>
              <a:defRPr baseline="30000" sz="800">
                <a:solidFill>
                  <a:srgbClr val="757575"/>
                </a:solidFill>
              </a:defRPr>
            </a:lvl2pPr>
            <a:lvl3pPr lvl="2" rtl="0" algn="l">
              <a:buNone/>
              <a:defRPr baseline="30000" sz="800">
                <a:solidFill>
                  <a:srgbClr val="757575"/>
                </a:solidFill>
              </a:defRPr>
            </a:lvl3pPr>
            <a:lvl4pPr lvl="3" rtl="0" algn="l">
              <a:buNone/>
              <a:defRPr baseline="30000" sz="800">
                <a:solidFill>
                  <a:srgbClr val="757575"/>
                </a:solidFill>
              </a:defRPr>
            </a:lvl4pPr>
            <a:lvl5pPr lvl="4" rtl="0" algn="l">
              <a:buNone/>
              <a:defRPr baseline="30000" sz="800">
                <a:solidFill>
                  <a:srgbClr val="757575"/>
                </a:solidFill>
              </a:defRPr>
            </a:lvl5pPr>
            <a:lvl6pPr lvl="5" rtl="0" algn="l">
              <a:buNone/>
              <a:defRPr baseline="30000" sz="800">
                <a:solidFill>
                  <a:srgbClr val="757575"/>
                </a:solidFill>
              </a:defRPr>
            </a:lvl6pPr>
            <a:lvl7pPr lvl="6" rtl="0" algn="l">
              <a:buNone/>
              <a:defRPr baseline="30000" sz="800">
                <a:solidFill>
                  <a:srgbClr val="757575"/>
                </a:solidFill>
              </a:defRPr>
            </a:lvl7pPr>
            <a:lvl8pPr lvl="7" rtl="0" algn="l">
              <a:buNone/>
              <a:defRPr baseline="30000" sz="800">
                <a:solidFill>
                  <a:srgbClr val="757575"/>
                </a:solidFill>
              </a:defRPr>
            </a:lvl8pPr>
            <a:lvl9pPr lvl="8" rtl="0" algn="l">
              <a:buNone/>
              <a:defRPr baseline="30000" sz="800">
                <a:solidFill>
                  <a:srgbClr val="757575"/>
                </a:solidFill>
              </a:defRPr>
            </a:lvl9pPr>
          </a:lstStyle>
          <a:p>
            <a:pPr indent="0" lvl="0" marL="0" rtl="0" algn="l">
              <a:spcBef>
                <a:spcPts val="0"/>
              </a:spcBef>
              <a:spcAft>
                <a:spcPts val="0"/>
              </a:spcAft>
              <a:buNone/>
            </a:pPr>
            <a:r>
              <a:rPr lang="en"/>
              <a:t>Confidential &amp; Proprietary</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755" name="Shape 1755"/>
        <p:cNvGrpSpPr/>
        <p:nvPr/>
      </p:nvGrpSpPr>
      <p:grpSpPr>
        <a:xfrm>
          <a:off x="0" y="0"/>
          <a:ext cx="0" cy="0"/>
          <a:chOff x="0" y="0"/>
          <a:chExt cx="0" cy="0"/>
        </a:xfrm>
      </p:grpSpPr>
      <p:pic>
        <p:nvPicPr>
          <p:cNvPr id="1756" name="Google Shape;1756;p136"/>
          <p:cNvPicPr preferRelativeResize="0"/>
          <p:nvPr/>
        </p:nvPicPr>
        <p:blipFill rotWithShape="1">
          <a:blip r:embed="rId2">
            <a:alphaModFix/>
          </a:blip>
          <a:srcRect b="0" l="0" r="0" t="0"/>
          <a:stretch/>
        </p:blipFill>
        <p:spPr>
          <a:xfrm>
            <a:off x="187325" y="4402345"/>
            <a:ext cx="2201078" cy="561734"/>
          </a:xfrm>
          <a:prstGeom prst="rect">
            <a:avLst/>
          </a:prstGeom>
          <a:noFill/>
          <a:ln>
            <a:noFill/>
          </a:ln>
        </p:spPr>
      </p:pic>
      <p:sp>
        <p:nvSpPr>
          <p:cNvPr id="1757" name="Google Shape;1757;p136"/>
          <p:cNvSpPr/>
          <p:nvPr/>
        </p:nvSpPr>
        <p:spPr>
          <a:xfrm>
            <a:off x="3464561" y="1434358"/>
            <a:ext cx="5183400" cy="1461600"/>
          </a:xfrm>
          <a:prstGeom prst="rect">
            <a:avLst/>
          </a:prstGeom>
          <a:solidFill>
            <a:srgbClr val="F1F3F4"/>
          </a:solidFill>
          <a:ln cap="flat" cmpd="sng" w="9525">
            <a:solidFill>
              <a:srgbClr val="F1F3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4"/>
              <a:buFont typeface="Calibri"/>
              <a:buNone/>
            </a:pPr>
            <a:r>
              <a:t/>
            </a:r>
            <a:endParaRPr sz="1404">
              <a:solidFill>
                <a:schemeClr val="dk1"/>
              </a:solidFill>
              <a:latin typeface="Calibri"/>
              <a:ea typeface="Calibri"/>
              <a:cs typeface="Calibri"/>
              <a:sym typeface="Calibri"/>
            </a:endParaRPr>
          </a:p>
        </p:txBody>
      </p:sp>
      <p:cxnSp>
        <p:nvCxnSpPr>
          <p:cNvPr id="1758" name="Google Shape;1758;p136"/>
          <p:cNvCxnSpPr/>
          <p:nvPr/>
        </p:nvCxnSpPr>
        <p:spPr>
          <a:xfrm rot="10800000">
            <a:off x="3464470" y="1434358"/>
            <a:ext cx="5183400" cy="0"/>
          </a:xfrm>
          <a:prstGeom prst="straightConnector1">
            <a:avLst/>
          </a:prstGeom>
          <a:noFill/>
          <a:ln cap="flat" cmpd="sng" w="9525">
            <a:solidFill>
              <a:srgbClr val="4285F4"/>
            </a:solidFill>
            <a:prstDash val="solid"/>
            <a:miter lim="800000"/>
            <a:headEnd len="sm" w="sm" type="none"/>
            <a:tailEnd len="sm" w="sm" type="none"/>
          </a:ln>
        </p:spPr>
      </p:cxnSp>
      <p:cxnSp>
        <p:nvCxnSpPr>
          <p:cNvPr id="1759" name="Google Shape;1759;p136"/>
          <p:cNvCxnSpPr/>
          <p:nvPr/>
        </p:nvCxnSpPr>
        <p:spPr>
          <a:xfrm>
            <a:off x="6923157" y="1602216"/>
            <a:ext cx="0" cy="1171800"/>
          </a:xfrm>
          <a:prstGeom prst="straightConnector1">
            <a:avLst/>
          </a:prstGeom>
          <a:noFill/>
          <a:ln cap="flat" cmpd="sng" w="9525">
            <a:solidFill>
              <a:srgbClr val="4285F4"/>
            </a:solidFill>
            <a:prstDash val="solid"/>
            <a:miter lim="800000"/>
            <a:headEnd len="sm" w="sm" type="none"/>
            <a:tailEnd len="sm" w="sm" type="none"/>
          </a:ln>
        </p:spPr>
      </p:cxnSp>
      <p:cxnSp>
        <p:nvCxnSpPr>
          <p:cNvPr id="1760" name="Google Shape;1760;p136"/>
          <p:cNvCxnSpPr/>
          <p:nvPr/>
        </p:nvCxnSpPr>
        <p:spPr>
          <a:xfrm rot="10800000">
            <a:off x="3464470" y="2896049"/>
            <a:ext cx="5183400" cy="0"/>
          </a:xfrm>
          <a:prstGeom prst="straightConnector1">
            <a:avLst/>
          </a:prstGeom>
          <a:noFill/>
          <a:ln cap="flat" cmpd="sng" w="9525">
            <a:solidFill>
              <a:srgbClr val="4285F4"/>
            </a:solidFill>
            <a:prstDash val="solid"/>
            <a:miter lim="800000"/>
            <a:headEnd len="sm" w="sm" type="none"/>
            <a:tailEnd len="sm" w="sm" type="none"/>
          </a:ln>
        </p:spPr>
      </p:cxnSp>
      <p:cxnSp>
        <p:nvCxnSpPr>
          <p:cNvPr id="1761" name="Google Shape;1761;p136"/>
          <p:cNvCxnSpPr/>
          <p:nvPr/>
        </p:nvCxnSpPr>
        <p:spPr>
          <a:xfrm>
            <a:off x="5187364" y="1602216"/>
            <a:ext cx="0" cy="1171800"/>
          </a:xfrm>
          <a:prstGeom prst="straightConnector1">
            <a:avLst/>
          </a:prstGeom>
          <a:noFill/>
          <a:ln cap="flat" cmpd="sng" w="9525">
            <a:solidFill>
              <a:srgbClr val="4285F4"/>
            </a:solidFill>
            <a:prstDash val="solid"/>
            <a:miter lim="800000"/>
            <a:headEnd len="sm" w="sm" type="none"/>
            <a:tailEnd len="sm" w="sm"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
    <p:spTree>
      <p:nvGrpSpPr>
        <p:cNvPr id="1762" name="Shape 1762"/>
        <p:cNvGrpSpPr/>
        <p:nvPr/>
      </p:nvGrpSpPr>
      <p:grpSpPr>
        <a:xfrm>
          <a:off x="0" y="0"/>
          <a:ext cx="0" cy="0"/>
          <a:chOff x="0" y="0"/>
          <a:chExt cx="0" cy="0"/>
        </a:xfrm>
      </p:grpSpPr>
      <p:sp>
        <p:nvSpPr>
          <p:cNvPr id="1763" name="Google Shape;1763;p137"/>
          <p:cNvSpPr txBox="1"/>
          <p:nvPr>
            <p:ph type="title"/>
          </p:nvPr>
        </p:nvSpPr>
        <p:spPr>
          <a:xfrm>
            <a:off x="761950" y="4571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64" name="Google Shape;1764;p137"/>
          <p:cNvGrpSpPr/>
          <p:nvPr/>
        </p:nvGrpSpPr>
        <p:grpSpPr>
          <a:xfrm>
            <a:off x="614120" y="4568626"/>
            <a:ext cx="1565658" cy="245350"/>
            <a:chOff x="614120" y="4568626"/>
            <a:chExt cx="1565658" cy="245350"/>
          </a:xfrm>
        </p:grpSpPr>
        <p:grpSp>
          <p:nvGrpSpPr>
            <p:cNvPr id="1765" name="Google Shape;1765;p137"/>
            <p:cNvGrpSpPr/>
            <p:nvPr/>
          </p:nvGrpSpPr>
          <p:grpSpPr>
            <a:xfrm>
              <a:off x="614120" y="4568626"/>
              <a:ext cx="290167" cy="233377"/>
              <a:chOff x="614120" y="4568626"/>
              <a:chExt cx="290167" cy="233377"/>
            </a:xfrm>
          </p:grpSpPr>
          <p:sp>
            <p:nvSpPr>
              <p:cNvPr id="1766" name="Google Shape;1766;p13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3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3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3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137"/>
            <p:cNvGrpSpPr/>
            <p:nvPr/>
          </p:nvGrpSpPr>
          <p:grpSpPr>
            <a:xfrm>
              <a:off x="989660" y="4603434"/>
              <a:ext cx="1190118" cy="210542"/>
              <a:chOff x="989660" y="4603434"/>
              <a:chExt cx="1190118" cy="210542"/>
            </a:xfrm>
          </p:grpSpPr>
          <p:sp>
            <p:nvSpPr>
              <p:cNvPr id="1771" name="Google Shape;1771;p13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2" name="Google Shape;1772;p137"/>
              <p:cNvGrpSpPr/>
              <p:nvPr/>
            </p:nvGrpSpPr>
            <p:grpSpPr>
              <a:xfrm>
                <a:off x="1682774" y="4617610"/>
                <a:ext cx="497005" cy="149188"/>
                <a:chOff x="1682774" y="4617610"/>
                <a:chExt cx="497005" cy="149188"/>
              </a:xfrm>
            </p:grpSpPr>
            <p:sp>
              <p:nvSpPr>
                <p:cNvPr id="1773" name="Google Shape;1773;p13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3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3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3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3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1">
  <p:cSld name="CUSTOM_3_1_1_1_1_1_3">
    <p:spTree>
      <p:nvGrpSpPr>
        <p:cNvPr id="1778" name="Shape 1778"/>
        <p:cNvGrpSpPr/>
        <p:nvPr/>
      </p:nvGrpSpPr>
      <p:grpSpPr>
        <a:xfrm>
          <a:off x="0" y="0"/>
          <a:ext cx="0" cy="0"/>
          <a:chOff x="0" y="0"/>
          <a:chExt cx="0" cy="0"/>
        </a:xfrm>
      </p:grpSpPr>
      <p:sp>
        <p:nvSpPr>
          <p:cNvPr id="1779" name="Google Shape;1779;p138"/>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138"/>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781" name="Google Shape;1781;p138"/>
          <p:cNvGrpSpPr/>
          <p:nvPr/>
        </p:nvGrpSpPr>
        <p:grpSpPr>
          <a:xfrm>
            <a:off x="3976941" y="4603434"/>
            <a:ext cx="1190118" cy="210542"/>
            <a:chOff x="990623" y="4603434"/>
            <a:chExt cx="1190118" cy="210542"/>
          </a:xfrm>
        </p:grpSpPr>
        <p:sp>
          <p:nvSpPr>
            <p:cNvPr id="1782" name="Google Shape;1782;p138"/>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38"/>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38"/>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38"/>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38"/>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38"/>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1791" name="Shape 1791"/>
        <p:cNvGrpSpPr/>
        <p:nvPr/>
      </p:nvGrpSpPr>
      <p:grpSpPr>
        <a:xfrm>
          <a:off x="0" y="0"/>
          <a:ext cx="0" cy="0"/>
          <a:chOff x="0" y="0"/>
          <a:chExt cx="0" cy="0"/>
        </a:xfrm>
      </p:grpSpPr>
      <p:grpSp>
        <p:nvGrpSpPr>
          <p:cNvPr id="1792" name="Google Shape;1792;p140"/>
          <p:cNvGrpSpPr/>
          <p:nvPr/>
        </p:nvGrpSpPr>
        <p:grpSpPr>
          <a:xfrm>
            <a:off x="522212" y="1321429"/>
            <a:ext cx="479498" cy="385684"/>
            <a:chOff x="6294751" y="783425"/>
            <a:chExt cx="5020925" cy="4038575"/>
          </a:xfrm>
        </p:grpSpPr>
        <p:sp>
          <p:nvSpPr>
            <p:cNvPr id="1793" name="Google Shape;1793;p14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4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4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4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140"/>
          <p:cNvGrpSpPr/>
          <p:nvPr/>
        </p:nvGrpSpPr>
        <p:grpSpPr>
          <a:xfrm>
            <a:off x="761948" y="4603434"/>
            <a:ext cx="1190118" cy="210542"/>
            <a:chOff x="990623" y="4603434"/>
            <a:chExt cx="1190118" cy="210542"/>
          </a:xfrm>
        </p:grpSpPr>
        <p:sp>
          <p:nvSpPr>
            <p:cNvPr id="1798" name="Google Shape;1798;p140"/>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40"/>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40"/>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40"/>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40"/>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40"/>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140"/>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05" name="Google Shape;1805;p140"/>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1806" name="Shape 1806"/>
        <p:cNvGrpSpPr/>
        <p:nvPr/>
      </p:nvGrpSpPr>
      <p:grpSpPr>
        <a:xfrm>
          <a:off x="0" y="0"/>
          <a:ext cx="0" cy="0"/>
          <a:chOff x="0" y="0"/>
          <a:chExt cx="0" cy="0"/>
        </a:xfrm>
      </p:grpSpPr>
      <p:grpSp>
        <p:nvGrpSpPr>
          <p:cNvPr id="1807" name="Google Shape;1807;p141"/>
          <p:cNvGrpSpPr/>
          <p:nvPr/>
        </p:nvGrpSpPr>
        <p:grpSpPr>
          <a:xfrm>
            <a:off x="522212" y="1321429"/>
            <a:ext cx="479498" cy="385684"/>
            <a:chOff x="6294751" y="783425"/>
            <a:chExt cx="5020925" cy="4038575"/>
          </a:xfrm>
        </p:grpSpPr>
        <p:sp>
          <p:nvSpPr>
            <p:cNvPr id="1808" name="Google Shape;1808;p14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4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4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4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141"/>
          <p:cNvGrpSpPr/>
          <p:nvPr/>
        </p:nvGrpSpPr>
        <p:grpSpPr>
          <a:xfrm>
            <a:off x="761948" y="4603434"/>
            <a:ext cx="1190118" cy="210542"/>
            <a:chOff x="990623" y="4603434"/>
            <a:chExt cx="1190118" cy="210542"/>
          </a:xfrm>
        </p:grpSpPr>
        <p:sp>
          <p:nvSpPr>
            <p:cNvPr id="1813" name="Google Shape;1813;p14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4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4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4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4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4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9" name="Google Shape;1819;p141"/>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1820" name="Shape 1820"/>
        <p:cNvGrpSpPr/>
        <p:nvPr/>
      </p:nvGrpSpPr>
      <p:grpSpPr>
        <a:xfrm>
          <a:off x="0" y="0"/>
          <a:ext cx="0" cy="0"/>
          <a:chOff x="0" y="0"/>
          <a:chExt cx="0" cy="0"/>
        </a:xfrm>
      </p:grpSpPr>
      <p:sp>
        <p:nvSpPr>
          <p:cNvPr id="1821" name="Google Shape;1821;p142"/>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822" name="Google Shape;1822;p142"/>
          <p:cNvGrpSpPr/>
          <p:nvPr/>
        </p:nvGrpSpPr>
        <p:grpSpPr>
          <a:xfrm>
            <a:off x="614120" y="4568626"/>
            <a:ext cx="1565658" cy="245350"/>
            <a:chOff x="614120" y="4568626"/>
            <a:chExt cx="1565658" cy="245350"/>
          </a:xfrm>
        </p:grpSpPr>
        <p:grpSp>
          <p:nvGrpSpPr>
            <p:cNvPr id="1823" name="Google Shape;1823;p142"/>
            <p:cNvGrpSpPr/>
            <p:nvPr/>
          </p:nvGrpSpPr>
          <p:grpSpPr>
            <a:xfrm>
              <a:off x="614120" y="4568626"/>
              <a:ext cx="290167" cy="233377"/>
              <a:chOff x="614120" y="4568626"/>
              <a:chExt cx="290167" cy="233377"/>
            </a:xfrm>
          </p:grpSpPr>
          <p:sp>
            <p:nvSpPr>
              <p:cNvPr id="1824" name="Google Shape;1824;p14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4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142"/>
            <p:cNvGrpSpPr/>
            <p:nvPr/>
          </p:nvGrpSpPr>
          <p:grpSpPr>
            <a:xfrm>
              <a:off x="989660" y="4603434"/>
              <a:ext cx="1190118" cy="210542"/>
              <a:chOff x="989660" y="4603434"/>
              <a:chExt cx="1190118" cy="210542"/>
            </a:xfrm>
          </p:grpSpPr>
          <p:sp>
            <p:nvSpPr>
              <p:cNvPr id="1829" name="Google Shape;1829;p14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142"/>
              <p:cNvGrpSpPr/>
              <p:nvPr/>
            </p:nvGrpSpPr>
            <p:grpSpPr>
              <a:xfrm>
                <a:off x="1682774" y="4617610"/>
                <a:ext cx="497005" cy="149188"/>
                <a:chOff x="1682774" y="4617610"/>
                <a:chExt cx="497005" cy="149188"/>
              </a:xfrm>
            </p:grpSpPr>
            <p:sp>
              <p:nvSpPr>
                <p:cNvPr id="1831" name="Google Shape;1831;p14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4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4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4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4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1836" name="Shape 1836"/>
        <p:cNvGrpSpPr/>
        <p:nvPr/>
      </p:nvGrpSpPr>
      <p:grpSpPr>
        <a:xfrm>
          <a:off x="0" y="0"/>
          <a:ext cx="0" cy="0"/>
          <a:chOff x="0" y="0"/>
          <a:chExt cx="0" cy="0"/>
        </a:xfrm>
      </p:grpSpPr>
      <p:sp>
        <p:nvSpPr>
          <p:cNvPr id="1837" name="Google Shape;1837;p143"/>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838" name="Google Shape;1838;p143"/>
          <p:cNvGrpSpPr/>
          <p:nvPr/>
        </p:nvGrpSpPr>
        <p:grpSpPr>
          <a:xfrm>
            <a:off x="614120" y="4568626"/>
            <a:ext cx="1565658" cy="245350"/>
            <a:chOff x="614120" y="4568626"/>
            <a:chExt cx="1565658" cy="245350"/>
          </a:xfrm>
        </p:grpSpPr>
        <p:grpSp>
          <p:nvGrpSpPr>
            <p:cNvPr id="1839" name="Google Shape;1839;p143"/>
            <p:cNvGrpSpPr/>
            <p:nvPr/>
          </p:nvGrpSpPr>
          <p:grpSpPr>
            <a:xfrm>
              <a:off x="614120" y="4568626"/>
              <a:ext cx="290167" cy="233377"/>
              <a:chOff x="614120" y="4568626"/>
              <a:chExt cx="290167" cy="233377"/>
            </a:xfrm>
          </p:grpSpPr>
          <p:sp>
            <p:nvSpPr>
              <p:cNvPr id="1840" name="Google Shape;1840;p14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4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4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4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143"/>
            <p:cNvGrpSpPr/>
            <p:nvPr/>
          </p:nvGrpSpPr>
          <p:grpSpPr>
            <a:xfrm>
              <a:off x="989660" y="4603434"/>
              <a:ext cx="1190118" cy="210542"/>
              <a:chOff x="989660" y="4603434"/>
              <a:chExt cx="1190118" cy="210542"/>
            </a:xfrm>
          </p:grpSpPr>
          <p:sp>
            <p:nvSpPr>
              <p:cNvPr id="1845" name="Google Shape;1845;p14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6" name="Google Shape;1846;p143"/>
              <p:cNvGrpSpPr/>
              <p:nvPr/>
            </p:nvGrpSpPr>
            <p:grpSpPr>
              <a:xfrm>
                <a:off x="1682774" y="4617610"/>
                <a:ext cx="497005" cy="149188"/>
                <a:chOff x="1682774" y="4617610"/>
                <a:chExt cx="497005" cy="149188"/>
              </a:xfrm>
            </p:grpSpPr>
            <p:sp>
              <p:nvSpPr>
                <p:cNvPr id="1847" name="Google Shape;1847;p14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4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4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4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4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852" name="Shape 1852"/>
        <p:cNvGrpSpPr/>
        <p:nvPr/>
      </p:nvGrpSpPr>
      <p:grpSpPr>
        <a:xfrm>
          <a:off x="0" y="0"/>
          <a:ext cx="0" cy="0"/>
          <a:chOff x="0" y="0"/>
          <a:chExt cx="0" cy="0"/>
        </a:xfrm>
      </p:grpSpPr>
      <p:sp>
        <p:nvSpPr>
          <p:cNvPr id="1853" name="Google Shape;1853;p144"/>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4" name="Google Shape;1854;p144"/>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855" name="Google Shape;1855;p144"/>
          <p:cNvGrpSpPr/>
          <p:nvPr/>
        </p:nvGrpSpPr>
        <p:grpSpPr>
          <a:xfrm>
            <a:off x="614120" y="4568626"/>
            <a:ext cx="1565658" cy="245350"/>
            <a:chOff x="614120" y="4568626"/>
            <a:chExt cx="1565658" cy="245350"/>
          </a:xfrm>
        </p:grpSpPr>
        <p:grpSp>
          <p:nvGrpSpPr>
            <p:cNvPr id="1856" name="Google Shape;1856;p144"/>
            <p:cNvGrpSpPr/>
            <p:nvPr/>
          </p:nvGrpSpPr>
          <p:grpSpPr>
            <a:xfrm>
              <a:off x="614120" y="4568626"/>
              <a:ext cx="290167" cy="233377"/>
              <a:chOff x="614120" y="4568626"/>
              <a:chExt cx="290167" cy="233377"/>
            </a:xfrm>
          </p:grpSpPr>
          <p:sp>
            <p:nvSpPr>
              <p:cNvPr id="1857" name="Google Shape;1857;p14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4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4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4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144"/>
            <p:cNvGrpSpPr/>
            <p:nvPr/>
          </p:nvGrpSpPr>
          <p:grpSpPr>
            <a:xfrm>
              <a:off x="989660" y="4603434"/>
              <a:ext cx="1190118" cy="210542"/>
              <a:chOff x="989660" y="4603434"/>
              <a:chExt cx="1190118" cy="210542"/>
            </a:xfrm>
          </p:grpSpPr>
          <p:sp>
            <p:nvSpPr>
              <p:cNvPr id="1862" name="Google Shape;1862;p14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144"/>
              <p:cNvGrpSpPr/>
              <p:nvPr/>
            </p:nvGrpSpPr>
            <p:grpSpPr>
              <a:xfrm>
                <a:off x="1682774" y="4617610"/>
                <a:ext cx="497005" cy="149188"/>
                <a:chOff x="1682774" y="4617610"/>
                <a:chExt cx="497005" cy="149188"/>
              </a:xfrm>
            </p:grpSpPr>
            <p:sp>
              <p:nvSpPr>
                <p:cNvPr id="1864" name="Google Shape;1864;p14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4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4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4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4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82" name="Shape 82"/>
        <p:cNvGrpSpPr/>
        <p:nvPr/>
      </p:nvGrpSpPr>
      <p:grpSpPr>
        <a:xfrm>
          <a:off x="0" y="0"/>
          <a:ext cx="0" cy="0"/>
          <a:chOff x="0" y="0"/>
          <a:chExt cx="0" cy="0"/>
        </a:xfrm>
      </p:grpSpPr>
      <p:sp>
        <p:nvSpPr>
          <p:cNvPr id="83" name="Google Shape;83;p16"/>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84" name="Google Shape;84;p16"/>
          <p:cNvGrpSpPr/>
          <p:nvPr/>
        </p:nvGrpSpPr>
        <p:grpSpPr>
          <a:xfrm>
            <a:off x="614120" y="4568626"/>
            <a:ext cx="1565658" cy="245350"/>
            <a:chOff x="614120" y="4568626"/>
            <a:chExt cx="1565658" cy="245350"/>
          </a:xfrm>
        </p:grpSpPr>
        <p:grpSp>
          <p:nvGrpSpPr>
            <p:cNvPr id="85" name="Google Shape;85;p16"/>
            <p:cNvGrpSpPr/>
            <p:nvPr/>
          </p:nvGrpSpPr>
          <p:grpSpPr>
            <a:xfrm>
              <a:off x="614120" y="4568626"/>
              <a:ext cx="290167" cy="233377"/>
              <a:chOff x="614120" y="4568626"/>
              <a:chExt cx="290167" cy="233377"/>
            </a:xfrm>
          </p:grpSpPr>
          <p:sp>
            <p:nvSpPr>
              <p:cNvPr id="86" name="Google Shape;86;p1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16"/>
            <p:cNvGrpSpPr/>
            <p:nvPr/>
          </p:nvGrpSpPr>
          <p:grpSpPr>
            <a:xfrm>
              <a:off x="989660" y="4603434"/>
              <a:ext cx="1190118" cy="210542"/>
              <a:chOff x="989660" y="4603434"/>
              <a:chExt cx="1190118" cy="210542"/>
            </a:xfrm>
          </p:grpSpPr>
          <p:sp>
            <p:nvSpPr>
              <p:cNvPr id="91" name="Google Shape;91;p1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6"/>
              <p:cNvGrpSpPr/>
              <p:nvPr/>
            </p:nvGrpSpPr>
            <p:grpSpPr>
              <a:xfrm>
                <a:off x="1682774" y="4617610"/>
                <a:ext cx="497005" cy="149188"/>
                <a:chOff x="1682774" y="4617610"/>
                <a:chExt cx="497005" cy="149188"/>
              </a:xfrm>
            </p:grpSpPr>
            <p:sp>
              <p:nvSpPr>
                <p:cNvPr id="93" name="Google Shape;93;p1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1869" name="Shape 1869"/>
        <p:cNvGrpSpPr/>
        <p:nvPr/>
      </p:nvGrpSpPr>
      <p:grpSpPr>
        <a:xfrm>
          <a:off x="0" y="0"/>
          <a:ext cx="0" cy="0"/>
          <a:chOff x="0" y="0"/>
          <a:chExt cx="0" cy="0"/>
        </a:xfrm>
      </p:grpSpPr>
      <p:sp>
        <p:nvSpPr>
          <p:cNvPr id="1870" name="Google Shape;1870;p14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1" name="Google Shape;1871;p145"/>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872" name="Google Shape;1872;p145"/>
          <p:cNvGrpSpPr/>
          <p:nvPr/>
        </p:nvGrpSpPr>
        <p:grpSpPr>
          <a:xfrm>
            <a:off x="614120" y="4568626"/>
            <a:ext cx="1565658" cy="245350"/>
            <a:chOff x="614120" y="4568626"/>
            <a:chExt cx="1565658" cy="245350"/>
          </a:xfrm>
        </p:grpSpPr>
        <p:grpSp>
          <p:nvGrpSpPr>
            <p:cNvPr id="1873" name="Google Shape;1873;p145"/>
            <p:cNvGrpSpPr/>
            <p:nvPr/>
          </p:nvGrpSpPr>
          <p:grpSpPr>
            <a:xfrm>
              <a:off x="614120" y="4568626"/>
              <a:ext cx="290167" cy="233377"/>
              <a:chOff x="614120" y="4568626"/>
              <a:chExt cx="290167" cy="233377"/>
            </a:xfrm>
          </p:grpSpPr>
          <p:sp>
            <p:nvSpPr>
              <p:cNvPr id="1874" name="Google Shape;1874;p14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4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4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4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145"/>
            <p:cNvGrpSpPr/>
            <p:nvPr/>
          </p:nvGrpSpPr>
          <p:grpSpPr>
            <a:xfrm>
              <a:off x="989660" y="4603434"/>
              <a:ext cx="1190118" cy="210542"/>
              <a:chOff x="989660" y="4603434"/>
              <a:chExt cx="1190118" cy="210542"/>
            </a:xfrm>
          </p:grpSpPr>
          <p:sp>
            <p:nvSpPr>
              <p:cNvPr id="1879" name="Google Shape;1879;p14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0" name="Google Shape;1880;p145"/>
              <p:cNvGrpSpPr/>
              <p:nvPr/>
            </p:nvGrpSpPr>
            <p:grpSpPr>
              <a:xfrm>
                <a:off x="1682774" y="4617610"/>
                <a:ext cx="497005" cy="149188"/>
                <a:chOff x="1682774" y="4617610"/>
                <a:chExt cx="497005" cy="149188"/>
              </a:xfrm>
            </p:grpSpPr>
            <p:sp>
              <p:nvSpPr>
                <p:cNvPr id="1881" name="Google Shape;1881;p14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4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4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4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4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86" name="Google Shape;1886;p145"/>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1887" name="Shape 1887"/>
        <p:cNvGrpSpPr/>
        <p:nvPr/>
      </p:nvGrpSpPr>
      <p:grpSpPr>
        <a:xfrm>
          <a:off x="0" y="0"/>
          <a:ext cx="0" cy="0"/>
          <a:chOff x="0" y="0"/>
          <a:chExt cx="0" cy="0"/>
        </a:xfrm>
      </p:grpSpPr>
      <p:sp>
        <p:nvSpPr>
          <p:cNvPr id="1888" name="Google Shape;1888;p146"/>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9" name="Google Shape;1889;p146"/>
          <p:cNvGrpSpPr/>
          <p:nvPr/>
        </p:nvGrpSpPr>
        <p:grpSpPr>
          <a:xfrm>
            <a:off x="614120" y="4568626"/>
            <a:ext cx="1565658" cy="245350"/>
            <a:chOff x="614120" y="4568626"/>
            <a:chExt cx="1565658" cy="245350"/>
          </a:xfrm>
        </p:grpSpPr>
        <p:grpSp>
          <p:nvGrpSpPr>
            <p:cNvPr id="1890" name="Google Shape;1890;p146"/>
            <p:cNvGrpSpPr/>
            <p:nvPr/>
          </p:nvGrpSpPr>
          <p:grpSpPr>
            <a:xfrm>
              <a:off x="614120" y="4568626"/>
              <a:ext cx="290167" cy="233377"/>
              <a:chOff x="614120" y="4568626"/>
              <a:chExt cx="290167" cy="233377"/>
            </a:xfrm>
          </p:grpSpPr>
          <p:sp>
            <p:nvSpPr>
              <p:cNvPr id="1891" name="Google Shape;1891;p14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4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4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4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146"/>
            <p:cNvGrpSpPr/>
            <p:nvPr/>
          </p:nvGrpSpPr>
          <p:grpSpPr>
            <a:xfrm>
              <a:off x="989660" y="4603434"/>
              <a:ext cx="1190118" cy="210542"/>
              <a:chOff x="989660" y="4603434"/>
              <a:chExt cx="1190118" cy="210542"/>
            </a:xfrm>
          </p:grpSpPr>
          <p:sp>
            <p:nvSpPr>
              <p:cNvPr id="1896" name="Google Shape;1896;p14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7" name="Google Shape;1897;p146"/>
              <p:cNvGrpSpPr/>
              <p:nvPr/>
            </p:nvGrpSpPr>
            <p:grpSpPr>
              <a:xfrm>
                <a:off x="1682774" y="4617610"/>
                <a:ext cx="497005" cy="149188"/>
                <a:chOff x="1682774" y="4617610"/>
                <a:chExt cx="497005" cy="149188"/>
              </a:xfrm>
            </p:grpSpPr>
            <p:sp>
              <p:nvSpPr>
                <p:cNvPr id="1898" name="Google Shape;1898;p14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4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4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4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4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03" name="Google Shape;1903;p146"/>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04" name="Google Shape;1904;p146"/>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05" name="Google Shape;1905;p146"/>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1906" name="Shape 1906"/>
        <p:cNvGrpSpPr/>
        <p:nvPr/>
      </p:nvGrpSpPr>
      <p:grpSpPr>
        <a:xfrm>
          <a:off x="0" y="0"/>
          <a:ext cx="0" cy="0"/>
          <a:chOff x="0" y="0"/>
          <a:chExt cx="0" cy="0"/>
        </a:xfrm>
      </p:grpSpPr>
      <p:sp>
        <p:nvSpPr>
          <p:cNvPr id="1907" name="Google Shape;1907;p147"/>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08" name="Google Shape;1908;p147"/>
          <p:cNvGrpSpPr/>
          <p:nvPr/>
        </p:nvGrpSpPr>
        <p:grpSpPr>
          <a:xfrm>
            <a:off x="614120" y="4568626"/>
            <a:ext cx="1565658" cy="245350"/>
            <a:chOff x="614120" y="4568626"/>
            <a:chExt cx="1565658" cy="245350"/>
          </a:xfrm>
        </p:grpSpPr>
        <p:grpSp>
          <p:nvGrpSpPr>
            <p:cNvPr id="1909" name="Google Shape;1909;p147"/>
            <p:cNvGrpSpPr/>
            <p:nvPr/>
          </p:nvGrpSpPr>
          <p:grpSpPr>
            <a:xfrm>
              <a:off x="614120" y="4568626"/>
              <a:ext cx="290167" cy="233377"/>
              <a:chOff x="614120" y="4568626"/>
              <a:chExt cx="290167" cy="233377"/>
            </a:xfrm>
          </p:grpSpPr>
          <p:sp>
            <p:nvSpPr>
              <p:cNvPr id="1910" name="Google Shape;1910;p14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4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4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4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147"/>
            <p:cNvGrpSpPr/>
            <p:nvPr/>
          </p:nvGrpSpPr>
          <p:grpSpPr>
            <a:xfrm>
              <a:off x="989660" y="4603434"/>
              <a:ext cx="1190118" cy="210542"/>
              <a:chOff x="989660" y="4603434"/>
              <a:chExt cx="1190118" cy="210542"/>
            </a:xfrm>
          </p:grpSpPr>
          <p:sp>
            <p:nvSpPr>
              <p:cNvPr id="1915" name="Google Shape;1915;p14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147"/>
              <p:cNvGrpSpPr/>
              <p:nvPr/>
            </p:nvGrpSpPr>
            <p:grpSpPr>
              <a:xfrm>
                <a:off x="1682774" y="4617610"/>
                <a:ext cx="497005" cy="149188"/>
                <a:chOff x="1682774" y="4617610"/>
                <a:chExt cx="497005" cy="149188"/>
              </a:xfrm>
            </p:grpSpPr>
            <p:sp>
              <p:nvSpPr>
                <p:cNvPr id="1917" name="Google Shape;1917;p14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4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4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4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4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22" name="Google Shape;1922;p147"/>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23" name="Google Shape;1923;p147"/>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24" name="Google Shape;1924;p147"/>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25" name="Google Shape;1925;p147"/>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1926" name="Shape 1926"/>
        <p:cNvGrpSpPr/>
        <p:nvPr/>
      </p:nvGrpSpPr>
      <p:grpSpPr>
        <a:xfrm>
          <a:off x="0" y="0"/>
          <a:ext cx="0" cy="0"/>
          <a:chOff x="0" y="0"/>
          <a:chExt cx="0" cy="0"/>
        </a:xfrm>
      </p:grpSpPr>
      <p:sp>
        <p:nvSpPr>
          <p:cNvPr id="1927" name="Google Shape;1927;p148"/>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928" name="Google Shape;1928;p148"/>
          <p:cNvGrpSpPr/>
          <p:nvPr/>
        </p:nvGrpSpPr>
        <p:grpSpPr>
          <a:xfrm>
            <a:off x="614120" y="4568626"/>
            <a:ext cx="1565658" cy="245350"/>
            <a:chOff x="614120" y="4568626"/>
            <a:chExt cx="1565658" cy="245350"/>
          </a:xfrm>
        </p:grpSpPr>
        <p:grpSp>
          <p:nvGrpSpPr>
            <p:cNvPr id="1929" name="Google Shape;1929;p148"/>
            <p:cNvGrpSpPr/>
            <p:nvPr/>
          </p:nvGrpSpPr>
          <p:grpSpPr>
            <a:xfrm>
              <a:off x="614120" y="4568626"/>
              <a:ext cx="290167" cy="233377"/>
              <a:chOff x="614120" y="4568626"/>
              <a:chExt cx="290167" cy="233377"/>
            </a:xfrm>
          </p:grpSpPr>
          <p:sp>
            <p:nvSpPr>
              <p:cNvPr id="1930" name="Google Shape;1930;p14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4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4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4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148"/>
            <p:cNvGrpSpPr/>
            <p:nvPr/>
          </p:nvGrpSpPr>
          <p:grpSpPr>
            <a:xfrm>
              <a:off x="989660" y="4603434"/>
              <a:ext cx="1190118" cy="210542"/>
              <a:chOff x="989660" y="4603434"/>
              <a:chExt cx="1190118" cy="210542"/>
            </a:xfrm>
          </p:grpSpPr>
          <p:sp>
            <p:nvSpPr>
              <p:cNvPr id="1935" name="Google Shape;1935;p14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6" name="Google Shape;1936;p148"/>
              <p:cNvGrpSpPr/>
              <p:nvPr/>
            </p:nvGrpSpPr>
            <p:grpSpPr>
              <a:xfrm>
                <a:off x="1682774" y="4617610"/>
                <a:ext cx="497005" cy="149188"/>
                <a:chOff x="1682774" y="4617610"/>
                <a:chExt cx="497005" cy="149188"/>
              </a:xfrm>
            </p:grpSpPr>
            <p:sp>
              <p:nvSpPr>
                <p:cNvPr id="1937" name="Google Shape;1937;p14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4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4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4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4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42" name="Google Shape;1942;p148"/>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1943" name="Shape 1943"/>
        <p:cNvGrpSpPr/>
        <p:nvPr/>
      </p:nvGrpSpPr>
      <p:grpSpPr>
        <a:xfrm>
          <a:off x="0" y="0"/>
          <a:ext cx="0" cy="0"/>
          <a:chOff x="0" y="0"/>
          <a:chExt cx="0" cy="0"/>
        </a:xfrm>
      </p:grpSpPr>
      <p:sp>
        <p:nvSpPr>
          <p:cNvPr id="1944" name="Google Shape;1944;p149"/>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45" name="Google Shape;1945;p149"/>
          <p:cNvGrpSpPr/>
          <p:nvPr/>
        </p:nvGrpSpPr>
        <p:grpSpPr>
          <a:xfrm>
            <a:off x="614120" y="4568626"/>
            <a:ext cx="1565658" cy="245350"/>
            <a:chOff x="614120" y="4568626"/>
            <a:chExt cx="1565658" cy="245350"/>
          </a:xfrm>
        </p:grpSpPr>
        <p:grpSp>
          <p:nvGrpSpPr>
            <p:cNvPr id="1946" name="Google Shape;1946;p149"/>
            <p:cNvGrpSpPr/>
            <p:nvPr/>
          </p:nvGrpSpPr>
          <p:grpSpPr>
            <a:xfrm>
              <a:off x="614120" y="4568626"/>
              <a:ext cx="290167" cy="233377"/>
              <a:chOff x="614120" y="4568626"/>
              <a:chExt cx="290167" cy="233377"/>
            </a:xfrm>
          </p:grpSpPr>
          <p:sp>
            <p:nvSpPr>
              <p:cNvPr id="1947" name="Google Shape;1947;p14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4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4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4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1" name="Google Shape;1951;p149"/>
            <p:cNvGrpSpPr/>
            <p:nvPr/>
          </p:nvGrpSpPr>
          <p:grpSpPr>
            <a:xfrm>
              <a:off x="989660" y="4603434"/>
              <a:ext cx="1190118" cy="210542"/>
              <a:chOff x="989660" y="4603434"/>
              <a:chExt cx="1190118" cy="210542"/>
            </a:xfrm>
          </p:grpSpPr>
          <p:sp>
            <p:nvSpPr>
              <p:cNvPr id="1952" name="Google Shape;1952;p14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3" name="Google Shape;1953;p149"/>
              <p:cNvGrpSpPr/>
              <p:nvPr/>
            </p:nvGrpSpPr>
            <p:grpSpPr>
              <a:xfrm>
                <a:off x="1682774" y="4617610"/>
                <a:ext cx="497005" cy="149188"/>
                <a:chOff x="1682774" y="4617610"/>
                <a:chExt cx="497005" cy="149188"/>
              </a:xfrm>
            </p:grpSpPr>
            <p:sp>
              <p:nvSpPr>
                <p:cNvPr id="1954" name="Google Shape;1954;p14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4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4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4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4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59" name="Google Shape;1959;p149"/>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1960" name="Shape 1960"/>
        <p:cNvGrpSpPr/>
        <p:nvPr/>
      </p:nvGrpSpPr>
      <p:grpSpPr>
        <a:xfrm>
          <a:off x="0" y="0"/>
          <a:ext cx="0" cy="0"/>
          <a:chOff x="0" y="0"/>
          <a:chExt cx="0" cy="0"/>
        </a:xfrm>
      </p:grpSpPr>
      <p:sp>
        <p:nvSpPr>
          <p:cNvPr id="1961" name="Google Shape;1961;p150"/>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62" name="Google Shape;1962;p150"/>
          <p:cNvGrpSpPr/>
          <p:nvPr/>
        </p:nvGrpSpPr>
        <p:grpSpPr>
          <a:xfrm>
            <a:off x="614120" y="4568626"/>
            <a:ext cx="1565658" cy="245350"/>
            <a:chOff x="614120" y="4568626"/>
            <a:chExt cx="1565658" cy="245350"/>
          </a:xfrm>
        </p:grpSpPr>
        <p:grpSp>
          <p:nvGrpSpPr>
            <p:cNvPr id="1963" name="Google Shape;1963;p150"/>
            <p:cNvGrpSpPr/>
            <p:nvPr/>
          </p:nvGrpSpPr>
          <p:grpSpPr>
            <a:xfrm>
              <a:off x="614120" y="4568626"/>
              <a:ext cx="290167" cy="233377"/>
              <a:chOff x="614120" y="4568626"/>
              <a:chExt cx="290167" cy="233377"/>
            </a:xfrm>
          </p:grpSpPr>
          <p:sp>
            <p:nvSpPr>
              <p:cNvPr id="1964" name="Google Shape;1964;p15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5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5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5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150"/>
            <p:cNvGrpSpPr/>
            <p:nvPr/>
          </p:nvGrpSpPr>
          <p:grpSpPr>
            <a:xfrm>
              <a:off x="989660" y="4603434"/>
              <a:ext cx="1190118" cy="210542"/>
              <a:chOff x="989660" y="4603434"/>
              <a:chExt cx="1190118" cy="210542"/>
            </a:xfrm>
          </p:grpSpPr>
          <p:sp>
            <p:nvSpPr>
              <p:cNvPr id="1969" name="Google Shape;1969;p15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0" name="Google Shape;1970;p150"/>
              <p:cNvGrpSpPr/>
              <p:nvPr/>
            </p:nvGrpSpPr>
            <p:grpSpPr>
              <a:xfrm>
                <a:off x="1682774" y="4617610"/>
                <a:ext cx="497005" cy="149188"/>
                <a:chOff x="1682774" y="4617610"/>
                <a:chExt cx="497005" cy="149188"/>
              </a:xfrm>
            </p:grpSpPr>
            <p:sp>
              <p:nvSpPr>
                <p:cNvPr id="1971" name="Google Shape;1971;p15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5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5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5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5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76" name="Google Shape;1976;p150"/>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77" name="Google Shape;1977;p150"/>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1978" name="Shape 1978"/>
        <p:cNvGrpSpPr/>
        <p:nvPr/>
      </p:nvGrpSpPr>
      <p:grpSpPr>
        <a:xfrm>
          <a:off x="0" y="0"/>
          <a:ext cx="0" cy="0"/>
          <a:chOff x="0" y="0"/>
          <a:chExt cx="0" cy="0"/>
        </a:xfrm>
      </p:grpSpPr>
      <p:sp>
        <p:nvSpPr>
          <p:cNvPr id="1979" name="Google Shape;1979;p151"/>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80" name="Google Shape;1980;p151"/>
          <p:cNvGrpSpPr/>
          <p:nvPr/>
        </p:nvGrpSpPr>
        <p:grpSpPr>
          <a:xfrm>
            <a:off x="614120" y="4568626"/>
            <a:ext cx="1565658" cy="245350"/>
            <a:chOff x="614120" y="4568626"/>
            <a:chExt cx="1565658" cy="245350"/>
          </a:xfrm>
        </p:grpSpPr>
        <p:grpSp>
          <p:nvGrpSpPr>
            <p:cNvPr id="1981" name="Google Shape;1981;p151"/>
            <p:cNvGrpSpPr/>
            <p:nvPr/>
          </p:nvGrpSpPr>
          <p:grpSpPr>
            <a:xfrm>
              <a:off x="614120" y="4568626"/>
              <a:ext cx="290167" cy="233377"/>
              <a:chOff x="614120" y="4568626"/>
              <a:chExt cx="290167" cy="233377"/>
            </a:xfrm>
          </p:grpSpPr>
          <p:sp>
            <p:nvSpPr>
              <p:cNvPr id="1982" name="Google Shape;1982;p15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5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5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5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151"/>
            <p:cNvGrpSpPr/>
            <p:nvPr/>
          </p:nvGrpSpPr>
          <p:grpSpPr>
            <a:xfrm>
              <a:off x="989660" y="4603434"/>
              <a:ext cx="1190118" cy="210542"/>
              <a:chOff x="989660" y="4603434"/>
              <a:chExt cx="1190118" cy="210542"/>
            </a:xfrm>
          </p:grpSpPr>
          <p:sp>
            <p:nvSpPr>
              <p:cNvPr id="1987" name="Google Shape;1987;p15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8" name="Google Shape;1988;p151"/>
              <p:cNvGrpSpPr/>
              <p:nvPr/>
            </p:nvGrpSpPr>
            <p:grpSpPr>
              <a:xfrm>
                <a:off x="1682774" y="4617610"/>
                <a:ext cx="497005" cy="149188"/>
                <a:chOff x="1682774" y="4617610"/>
                <a:chExt cx="497005" cy="149188"/>
              </a:xfrm>
            </p:grpSpPr>
            <p:sp>
              <p:nvSpPr>
                <p:cNvPr id="1989" name="Google Shape;1989;p15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5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5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5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5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94" name="Google Shape;1994;p151"/>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95" name="Google Shape;1995;p151"/>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96" name="Google Shape;1996;p151"/>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1997" name="Shape 1997"/>
        <p:cNvGrpSpPr/>
        <p:nvPr/>
      </p:nvGrpSpPr>
      <p:grpSpPr>
        <a:xfrm>
          <a:off x="0" y="0"/>
          <a:ext cx="0" cy="0"/>
          <a:chOff x="0" y="0"/>
          <a:chExt cx="0" cy="0"/>
        </a:xfrm>
      </p:grpSpPr>
      <p:grpSp>
        <p:nvGrpSpPr>
          <p:cNvPr id="1998" name="Google Shape;1998;p152"/>
          <p:cNvGrpSpPr/>
          <p:nvPr/>
        </p:nvGrpSpPr>
        <p:grpSpPr>
          <a:xfrm>
            <a:off x="614120" y="4568626"/>
            <a:ext cx="1565658" cy="245350"/>
            <a:chOff x="614120" y="4568626"/>
            <a:chExt cx="1565658" cy="245350"/>
          </a:xfrm>
        </p:grpSpPr>
        <p:grpSp>
          <p:nvGrpSpPr>
            <p:cNvPr id="1999" name="Google Shape;1999;p152"/>
            <p:cNvGrpSpPr/>
            <p:nvPr/>
          </p:nvGrpSpPr>
          <p:grpSpPr>
            <a:xfrm>
              <a:off x="614120" y="4568626"/>
              <a:ext cx="290167" cy="233377"/>
              <a:chOff x="614120" y="4568626"/>
              <a:chExt cx="290167" cy="233377"/>
            </a:xfrm>
          </p:grpSpPr>
          <p:sp>
            <p:nvSpPr>
              <p:cNvPr id="2000" name="Google Shape;2000;p15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5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5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5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152"/>
            <p:cNvGrpSpPr/>
            <p:nvPr/>
          </p:nvGrpSpPr>
          <p:grpSpPr>
            <a:xfrm>
              <a:off x="989660" y="4603434"/>
              <a:ext cx="1190118" cy="210542"/>
              <a:chOff x="989660" y="4603434"/>
              <a:chExt cx="1190118" cy="210542"/>
            </a:xfrm>
          </p:grpSpPr>
          <p:sp>
            <p:nvSpPr>
              <p:cNvPr id="2005" name="Google Shape;2005;p15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6" name="Google Shape;2006;p152"/>
              <p:cNvGrpSpPr/>
              <p:nvPr/>
            </p:nvGrpSpPr>
            <p:grpSpPr>
              <a:xfrm>
                <a:off x="1682774" y="4617610"/>
                <a:ext cx="497005" cy="149188"/>
                <a:chOff x="1682774" y="4617610"/>
                <a:chExt cx="497005" cy="149188"/>
              </a:xfrm>
            </p:grpSpPr>
            <p:sp>
              <p:nvSpPr>
                <p:cNvPr id="2007" name="Google Shape;2007;p15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5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5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5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5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12" name="Google Shape;2012;p152"/>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2013" name="Shape 2013"/>
        <p:cNvGrpSpPr/>
        <p:nvPr/>
      </p:nvGrpSpPr>
      <p:grpSpPr>
        <a:xfrm>
          <a:off x="0" y="0"/>
          <a:ext cx="0" cy="0"/>
          <a:chOff x="0" y="0"/>
          <a:chExt cx="0" cy="0"/>
        </a:xfrm>
      </p:grpSpPr>
      <p:grpSp>
        <p:nvGrpSpPr>
          <p:cNvPr id="2014" name="Google Shape;2014;p153"/>
          <p:cNvGrpSpPr/>
          <p:nvPr/>
        </p:nvGrpSpPr>
        <p:grpSpPr>
          <a:xfrm>
            <a:off x="614120" y="4568626"/>
            <a:ext cx="1565658" cy="245350"/>
            <a:chOff x="614120" y="4568626"/>
            <a:chExt cx="1565658" cy="245350"/>
          </a:xfrm>
        </p:grpSpPr>
        <p:grpSp>
          <p:nvGrpSpPr>
            <p:cNvPr id="2015" name="Google Shape;2015;p153"/>
            <p:cNvGrpSpPr/>
            <p:nvPr/>
          </p:nvGrpSpPr>
          <p:grpSpPr>
            <a:xfrm>
              <a:off x="614120" y="4568626"/>
              <a:ext cx="290167" cy="233377"/>
              <a:chOff x="614120" y="4568626"/>
              <a:chExt cx="290167" cy="233377"/>
            </a:xfrm>
          </p:grpSpPr>
          <p:sp>
            <p:nvSpPr>
              <p:cNvPr id="2016" name="Google Shape;2016;p15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5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5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5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153"/>
            <p:cNvGrpSpPr/>
            <p:nvPr/>
          </p:nvGrpSpPr>
          <p:grpSpPr>
            <a:xfrm>
              <a:off x="989660" y="4603434"/>
              <a:ext cx="1190118" cy="210542"/>
              <a:chOff x="989660" y="4603434"/>
              <a:chExt cx="1190118" cy="210542"/>
            </a:xfrm>
          </p:grpSpPr>
          <p:sp>
            <p:nvSpPr>
              <p:cNvPr id="2021" name="Google Shape;2021;p15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2" name="Google Shape;2022;p153"/>
              <p:cNvGrpSpPr/>
              <p:nvPr/>
            </p:nvGrpSpPr>
            <p:grpSpPr>
              <a:xfrm>
                <a:off x="1682774" y="4617610"/>
                <a:ext cx="497005" cy="149188"/>
                <a:chOff x="1682774" y="4617610"/>
                <a:chExt cx="497005" cy="149188"/>
              </a:xfrm>
            </p:grpSpPr>
            <p:sp>
              <p:nvSpPr>
                <p:cNvPr id="2023" name="Google Shape;2023;p15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5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5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5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5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28" name="Google Shape;2028;p153"/>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2029" name="Shape 2029"/>
        <p:cNvGrpSpPr/>
        <p:nvPr/>
      </p:nvGrpSpPr>
      <p:grpSpPr>
        <a:xfrm>
          <a:off x="0" y="0"/>
          <a:ext cx="0" cy="0"/>
          <a:chOff x="0" y="0"/>
          <a:chExt cx="0" cy="0"/>
        </a:xfrm>
      </p:grpSpPr>
      <p:grpSp>
        <p:nvGrpSpPr>
          <p:cNvPr id="2030" name="Google Shape;2030;p154"/>
          <p:cNvGrpSpPr/>
          <p:nvPr/>
        </p:nvGrpSpPr>
        <p:grpSpPr>
          <a:xfrm>
            <a:off x="614120" y="4568626"/>
            <a:ext cx="1565658" cy="245350"/>
            <a:chOff x="614120" y="4568626"/>
            <a:chExt cx="1565658" cy="245350"/>
          </a:xfrm>
        </p:grpSpPr>
        <p:grpSp>
          <p:nvGrpSpPr>
            <p:cNvPr id="2031" name="Google Shape;2031;p154"/>
            <p:cNvGrpSpPr/>
            <p:nvPr/>
          </p:nvGrpSpPr>
          <p:grpSpPr>
            <a:xfrm>
              <a:off x="614120" y="4568626"/>
              <a:ext cx="290167" cy="233377"/>
              <a:chOff x="614120" y="4568626"/>
              <a:chExt cx="290167" cy="233377"/>
            </a:xfrm>
          </p:grpSpPr>
          <p:sp>
            <p:nvSpPr>
              <p:cNvPr id="2032" name="Google Shape;2032;p15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5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5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5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154"/>
            <p:cNvGrpSpPr/>
            <p:nvPr/>
          </p:nvGrpSpPr>
          <p:grpSpPr>
            <a:xfrm>
              <a:off x="989660" y="4603434"/>
              <a:ext cx="1190118" cy="210542"/>
              <a:chOff x="989660" y="4603434"/>
              <a:chExt cx="1190118" cy="210542"/>
            </a:xfrm>
          </p:grpSpPr>
          <p:sp>
            <p:nvSpPr>
              <p:cNvPr id="2037" name="Google Shape;2037;p15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8" name="Google Shape;2038;p154"/>
              <p:cNvGrpSpPr/>
              <p:nvPr/>
            </p:nvGrpSpPr>
            <p:grpSpPr>
              <a:xfrm>
                <a:off x="1682774" y="4617610"/>
                <a:ext cx="497005" cy="149188"/>
                <a:chOff x="1682774" y="4617610"/>
                <a:chExt cx="497005" cy="149188"/>
              </a:xfrm>
            </p:grpSpPr>
            <p:sp>
              <p:nvSpPr>
                <p:cNvPr id="2039" name="Google Shape;2039;p15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5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5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5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5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44" name="Google Shape;2044;p154"/>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2045" name="Google Shape;2045;p154"/>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98" name="Shape 98"/>
        <p:cNvGrpSpPr/>
        <p:nvPr/>
      </p:nvGrpSpPr>
      <p:grpSpPr>
        <a:xfrm>
          <a:off x="0" y="0"/>
          <a:ext cx="0" cy="0"/>
          <a:chOff x="0" y="0"/>
          <a:chExt cx="0" cy="0"/>
        </a:xfrm>
      </p:grpSpPr>
      <p:sp>
        <p:nvSpPr>
          <p:cNvPr id="99" name="Google Shape;99;p17"/>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00" name="Google Shape;100;p17"/>
          <p:cNvGrpSpPr/>
          <p:nvPr/>
        </p:nvGrpSpPr>
        <p:grpSpPr>
          <a:xfrm>
            <a:off x="614120" y="4568626"/>
            <a:ext cx="1565658" cy="245350"/>
            <a:chOff x="614120" y="4568626"/>
            <a:chExt cx="1565658" cy="245350"/>
          </a:xfrm>
        </p:grpSpPr>
        <p:grpSp>
          <p:nvGrpSpPr>
            <p:cNvPr id="101" name="Google Shape;101;p17"/>
            <p:cNvGrpSpPr/>
            <p:nvPr/>
          </p:nvGrpSpPr>
          <p:grpSpPr>
            <a:xfrm>
              <a:off x="614120" y="4568626"/>
              <a:ext cx="290167" cy="233377"/>
              <a:chOff x="614120" y="4568626"/>
              <a:chExt cx="290167" cy="233377"/>
            </a:xfrm>
          </p:grpSpPr>
          <p:sp>
            <p:nvSpPr>
              <p:cNvPr id="102" name="Google Shape;102;p1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7"/>
            <p:cNvGrpSpPr/>
            <p:nvPr/>
          </p:nvGrpSpPr>
          <p:grpSpPr>
            <a:xfrm>
              <a:off x="989660" y="4603434"/>
              <a:ext cx="1190118" cy="210542"/>
              <a:chOff x="989660" y="4603434"/>
              <a:chExt cx="1190118" cy="210542"/>
            </a:xfrm>
          </p:grpSpPr>
          <p:sp>
            <p:nvSpPr>
              <p:cNvPr id="107" name="Google Shape;107;p1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17"/>
              <p:cNvGrpSpPr/>
              <p:nvPr/>
            </p:nvGrpSpPr>
            <p:grpSpPr>
              <a:xfrm>
                <a:off x="1682774" y="4617610"/>
                <a:ext cx="497005" cy="149188"/>
                <a:chOff x="1682774" y="4617610"/>
                <a:chExt cx="497005" cy="149188"/>
              </a:xfrm>
            </p:grpSpPr>
            <p:sp>
              <p:nvSpPr>
                <p:cNvPr id="109" name="Google Shape;109;p1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2046" name="Shape 2046"/>
        <p:cNvGrpSpPr/>
        <p:nvPr/>
      </p:nvGrpSpPr>
      <p:grpSpPr>
        <a:xfrm>
          <a:off x="0" y="0"/>
          <a:ext cx="0" cy="0"/>
          <a:chOff x="0" y="0"/>
          <a:chExt cx="0" cy="0"/>
        </a:xfrm>
      </p:grpSpPr>
      <p:sp>
        <p:nvSpPr>
          <p:cNvPr id="2047" name="Google Shape;2047;p155"/>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048" name="Google Shape;2048;p155"/>
          <p:cNvGrpSpPr/>
          <p:nvPr/>
        </p:nvGrpSpPr>
        <p:grpSpPr>
          <a:xfrm>
            <a:off x="617793" y="4562424"/>
            <a:ext cx="2353175" cy="252193"/>
            <a:chOff x="617793" y="4562424"/>
            <a:chExt cx="2353175" cy="252193"/>
          </a:xfrm>
        </p:grpSpPr>
        <p:grpSp>
          <p:nvGrpSpPr>
            <p:cNvPr id="2049" name="Google Shape;2049;p155"/>
            <p:cNvGrpSpPr/>
            <p:nvPr/>
          </p:nvGrpSpPr>
          <p:grpSpPr>
            <a:xfrm>
              <a:off x="989955" y="4603006"/>
              <a:ext cx="1981014" cy="211056"/>
              <a:chOff x="1644000" y="3136475"/>
              <a:chExt cx="5180475" cy="551925"/>
            </a:xfrm>
          </p:grpSpPr>
          <p:sp>
            <p:nvSpPr>
              <p:cNvPr id="2050" name="Google Shape;2050;p155"/>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55"/>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55"/>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55"/>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55"/>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55"/>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55"/>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55"/>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55"/>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55"/>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55"/>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55"/>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55"/>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55"/>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155"/>
            <p:cNvGrpSpPr/>
            <p:nvPr/>
          </p:nvGrpSpPr>
          <p:grpSpPr>
            <a:xfrm>
              <a:off x="617793" y="4562424"/>
              <a:ext cx="283664" cy="252193"/>
              <a:chOff x="617793" y="4562424"/>
              <a:chExt cx="283664" cy="252193"/>
            </a:xfrm>
          </p:grpSpPr>
          <p:sp>
            <p:nvSpPr>
              <p:cNvPr id="2065" name="Google Shape;2065;p155"/>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55"/>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55"/>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55"/>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55"/>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2070" name="Shape 2070"/>
        <p:cNvGrpSpPr/>
        <p:nvPr/>
      </p:nvGrpSpPr>
      <p:grpSpPr>
        <a:xfrm>
          <a:off x="0" y="0"/>
          <a:ext cx="0" cy="0"/>
          <a:chOff x="0" y="0"/>
          <a:chExt cx="0" cy="0"/>
        </a:xfrm>
      </p:grpSpPr>
      <p:sp>
        <p:nvSpPr>
          <p:cNvPr id="2071" name="Google Shape;2071;p156"/>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2" name="Google Shape;2072;p156"/>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2073" name="Google Shape;2073;p156"/>
          <p:cNvGrpSpPr/>
          <p:nvPr/>
        </p:nvGrpSpPr>
        <p:grpSpPr>
          <a:xfrm>
            <a:off x="617793" y="4562424"/>
            <a:ext cx="2353175" cy="252193"/>
            <a:chOff x="617793" y="4562424"/>
            <a:chExt cx="2353175" cy="252193"/>
          </a:xfrm>
        </p:grpSpPr>
        <p:grpSp>
          <p:nvGrpSpPr>
            <p:cNvPr id="2074" name="Google Shape;2074;p156"/>
            <p:cNvGrpSpPr/>
            <p:nvPr/>
          </p:nvGrpSpPr>
          <p:grpSpPr>
            <a:xfrm>
              <a:off x="989955" y="4603006"/>
              <a:ext cx="1981014" cy="211056"/>
              <a:chOff x="1644000" y="3136475"/>
              <a:chExt cx="5180475" cy="551925"/>
            </a:xfrm>
          </p:grpSpPr>
          <p:sp>
            <p:nvSpPr>
              <p:cNvPr id="2075" name="Google Shape;2075;p156"/>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56"/>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56"/>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56"/>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56"/>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56"/>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56"/>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56"/>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56"/>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56"/>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56"/>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56"/>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56"/>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56"/>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156"/>
            <p:cNvGrpSpPr/>
            <p:nvPr/>
          </p:nvGrpSpPr>
          <p:grpSpPr>
            <a:xfrm>
              <a:off x="617793" y="4562424"/>
              <a:ext cx="283664" cy="252193"/>
              <a:chOff x="617793" y="4562424"/>
              <a:chExt cx="283664" cy="252193"/>
            </a:xfrm>
          </p:grpSpPr>
          <p:sp>
            <p:nvSpPr>
              <p:cNvPr id="2090" name="Google Shape;2090;p156"/>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56"/>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56"/>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56"/>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56"/>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2095" name="Shape 2095"/>
        <p:cNvGrpSpPr/>
        <p:nvPr/>
      </p:nvGrpSpPr>
      <p:grpSpPr>
        <a:xfrm>
          <a:off x="0" y="0"/>
          <a:ext cx="0" cy="0"/>
          <a:chOff x="0" y="0"/>
          <a:chExt cx="0" cy="0"/>
        </a:xfrm>
      </p:grpSpPr>
      <p:sp>
        <p:nvSpPr>
          <p:cNvPr id="2096" name="Google Shape;2096;p157"/>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7" name="Google Shape;2097;p157"/>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2098" name="Google Shape;2098;p157"/>
          <p:cNvGrpSpPr/>
          <p:nvPr/>
        </p:nvGrpSpPr>
        <p:grpSpPr>
          <a:xfrm>
            <a:off x="761950" y="4602545"/>
            <a:ext cx="659482" cy="163445"/>
            <a:chOff x="2270225" y="2532665"/>
            <a:chExt cx="2492373" cy="617707"/>
          </a:xfrm>
        </p:grpSpPr>
        <p:sp>
          <p:nvSpPr>
            <p:cNvPr id="2099" name="Google Shape;2099;p157"/>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57"/>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57"/>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57"/>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57"/>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57"/>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1">
  <p:cSld name="CUSTOM_1_1">
    <p:spTree>
      <p:nvGrpSpPr>
        <p:cNvPr id="2105" name="Shape 2105"/>
        <p:cNvGrpSpPr/>
        <p:nvPr/>
      </p:nvGrpSpPr>
      <p:grpSpPr>
        <a:xfrm>
          <a:off x="0" y="0"/>
          <a:ext cx="0" cy="0"/>
          <a:chOff x="0" y="0"/>
          <a:chExt cx="0" cy="0"/>
        </a:xfrm>
      </p:grpSpPr>
      <p:grpSp>
        <p:nvGrpSpPr>
          <p:cNvPr id="2106" name="Google Shape;2106;p158"/>
          <p:cNvGrpSpPr/>
          <p:nvPr/>
        </p:nvGrpSpPr>
        <p:grpSpPr>
          <a:xfrm>
            <a:off x="761948" y="4603434"/>
            <a:ext cx="1190118" cy="210542"/>
            <a:chOff x="990623" y="4603434"/>
            <a:chExt cx="1190118" cy="210542"/>
          </a:xfrm>
        </p:grpSpPr>
        <p:sp>
          <p:nvSpPr>
            <p:cNvPr id="2107" name="Google Shape;2107;p158"/>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58"/>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58"/>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58"/>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58"/>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58"/>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3" name="Google Shape;2113;p158"/>
          <p:cNvSpPr txBox="1"/>
          <p:nvPr>
            <p:ph type="title"/>
          </p:nvPr>
        </p:nvSpPr>
        <p:spPr>
          <a:xfrm>
            <a:off x="761950" y="125525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2114" name="Google Shape;2114;p158"/>
          <p:cNvGrpSpPr/>
          <p:nvPr/>
        </p:nvGrpSpPr>
        <p:grpSpPr>
          <a:xfrm>
            <a:off x="522212" y="609604"/>
            <a:ext cx="479498" cy="385684"/>
            <a:chOff x="6294751" y="783425"/>
            <a:chExt cx="5020925" cy="4038575"/>
          </a:xfrm>
        </p:grpSpPr>
        <p:sp>
          <p:nvSpPr>
            <p:cNvPr id="2115" name="Google Shape;2115;p15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5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5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5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
    <p:spTree>
      <p:nvGrpSpPr>
        <p:cNvPr id="2119" name="Shape 2119"/>
        <p:cNvGrpSpPr/>
        <p:nvPr/>
      </p:nvGrpSpPr>
      <p:grpSpPr>
        <a:xfrm>
          <a:off x="0" y="0"/>
          <a:ext cx="0" cy="0"/>
          <a:chOff x="0" y="0"/>
          <a:chExt cx="0" cy="0"/>
        </a:xfrm>
      </p:grpSpPr>
      <p:sp>
        <p:nvSpPr>
          <p:cNvPr id="2120" name="Google Shape;2120;p159"/>
          <p:cNvSpPr txBox="1"/>
          <p:nvPr>
            <p:ph type="title"/>
          </p:nvPr>
        </p:nvSpPr>
        <p:spPr>
          <a:xfrm>
            <a:off x="761950" y="4571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21" name="Google Shape;2121;p159"/>
          <p:cNvGrpSpPr/>
          <p:nvPr/>
        </p:nvGrpSpPr>
        <p:grpSpPr>
          <a:xfrm>
            <a:off x="614120" y="4568626"/>
            <a:ext cx="1565658" cy="245350"/>
            <a:chOff x="614120" y="4568626"/>
            <a:chExt cx="1565658" cy="245350"/>
          </a:xfrm>
        </p:grpSpPr>
        <p:grpSp>
          <p:nvGrpSpPr>
            <p:cNvPr id="2122" name="Google Shape;2122;p159"/>
            <p:cNvGrpSpPr/>
            <p:nvPr/>
          </p:nvGrpSpPr>
          <p:grpSpPr>
            <a:xfrm>
              <a:off x="614120" y="4568626"/>
              <a:ext cx="290167" cy="233377"/>
              <a:chOff x="614120" y="4568626"/>
              <a:chExt cx="290167" cy="233377"/>
            </a:xfrm>
          </p:grpSpPr>
          <p:sp>
            <p:nvSpPr>
              <p:cNvPr id="2123" name="Google Shape;2123;p15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5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5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5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159"/>
            <p:cNvGrpSpPr/>
            <p:nvPr/>
          </p:nvGrpSpPr>
          <p:grpSpPr>
            <a:xfrm>
              <a:off x="989660" y="4603434"/>
              <a:ext cx="1190118" cy="210542"/>
              <a:chOff x="989660" y="4603434"/>
              <a:chExt cx="1190118" cy="210542"/>
            </a:xfrm>
          </p:grpSpPr>
          <p:sp>
            <p:nvSpPr>
              <p:cNvPr id="2128" name="Google Shape;2128;p15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9" name="Google Shape;2129;p159"/>
              <p:cNvGrpSpPr/>
              <p:nvPr/>
            </p:nvGrpSpPr>
            <p:grpSpPr>
              <a:xfrm>
                <a:off x="1682774" y="4617610"/>
                <a:ext cx="497005" cy="149188"/>
                <a:chOff x="1682774" y="4617610"/>
                <a:chExt cx="497005" cy="149188"/>
              </a:xfrm>
            </p:grpSpPr>
            <p:sp>
              <p:nvSpPr>
                <p:cNvPr id="2130" name="Google Shape;2130;p15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5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5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5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5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_1">
    <p:spTree>
      <p:nvGrpSpPr>
        <p:cNvPr id="2135" name="Shape 2135"/>
        <p:cNvGrpSpPr/>
        <p:nvPr/>
      </p:nvGrpSpPr>
      <p:grpSpPr>
        <a:xfrm>
          <a:off x="0" y="0"/>
          <a:ext cx="0" cy="0"/>
          <a:chOff x="0" y="0"/>
          <a:chExt cx="0" cy="0"/>
        </a:xfrm>
      </p:grpSpPr>
      <p:grpSp>
        <p:nvGrpSpPr>
          <p:cNvPr id="2136" name="Google Shape;2136;p160"/>
          <p:cNvGrpSpPr/>
          <p:nvPr/>
        </p:nvGrpSpPr>
        <p:grpSpPr>
          <a:xfrm>
            <a:off x="409957" y="4433682"/>
            <a:ext cx="2143330" cy="562473"/>
            <a:chOff x="831227" y="1197994"/>
            <a:chExt cx="2449800" cy="642900"/>
          </a:xfrm>
        </p:grpSpPr>
        <p:grpSp>
          <p:nvGrpSpPr>
            <p:cNvPr id="2137" name="Google Shape;2137;p160"/>
            <p:cNvGrpSpPr/>
            <p:nvPr/>
          </p:nvGrpSpPr>
          <p:grpSpPr>
            <a:xfrm>
              <a:off x="1045677" y="1364131"/>
              <a:ext cx="2028965" cy="317954"/>
              <a:chOff x="1045677" y="1364131"/>
              <a:chExt cx="2028965" cy="317954"/>
            </a:xfrm>
          </p:grpSpPr>
          <p:grpSp>
            <p:nvGrpSpPr>
              <p:cNvPr id="2138" name="Google Shape;2138;p160"/>
              <p:cNvGrpSpPr/>
              <p:nvPr/>
            </p:nvGrpSpPr>
            <p:grpSpPr>
              <a:xfrm>
                <a:off x="1045677" y="1364131"/>
                <a:ext cx="376033" cy="302438"/>
                <a:chOff x="1045677" y="1364131"/>
                <a:chExt cx="376033" cy="302438"/>
              </a:xfrm>
            </p:grpSpPr>
            <p:sp>
              <p:nvSpPr>
                <p:cNvPr id="2139" name="Google Shape;2139;p16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6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6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6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160"/>
              <p:cNvGrpSpPr/>
              <p:nvPr/>
            </p:nvGrpSpPr>
            <p:grpSpPr>
              <a:xfrm>
                <a:off x="1532346" y="1409239"/>
                <a:ext cx="1542296" cy="272846"/>
                <a:chOff x="1532346" y="1409239"/>
                <a:chExt cx="1542296" cy="272846"/>
              </a:xfrm>
            </p:grpSpPr>
            <p:sp>
              <p:nvSpPr>
                <p:cNvPr id="2144" name="Google Shape;2144;p16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5" name="Google Shape;2145;p160"/>
                <p:cNvGrpSpPr/>
                <p:nvPr/>
              </p:nvGrpSpPr>
              <p:grpSpPr>
                <a:xfrm>
                  <a:off x="2430564" y="1427610"/>
                  <a:ext cx="644078" cy="193336"/>
                  <a:chOff x="2430564" y="1427610"/>
                  <a:chExt cx="644078" cy="193336"/>
                </a:xfrm>
              </p:grpSpPr>
              <p:sp>
                <p:nvSpPr>
                  <p:cNvPr id="2146" name="Google Shape;2146;p16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6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6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6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6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51" name="Google Shape;2151;p16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160"/>
          <p:cNvSpPr txBox="1"/>
          <p:nvPr>
            <p:ph type="title"/>
          </p:nvPr>
        </p:nvSpPr>
        <p:spPr>
          <a:xfrm>
            <a:off x="685800" y="1485900"/>
            <a:ext cx="5366400" cy="19431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53" name="Shape 2153"/>
        <p:cNvGrpSpPr/>
        <p:nvPr/>
      </p:nvGrpSpPr>
      <p:grpSpPr>
        <a:xfrm>
          <a:off x="0" y="0"/>
          <a:ext cx="0" cy="0"/>
          <a:chOff x="0" y="0"/>
          <a:chExt cx="0" cy="0"/>
        </a:xfrm>
      </p:grpSpPr>
      <p:sp>
        <p:nvSpPr>
          <p:cNvPr id="2154" name="Google Shape;2154;p161"/>
          <p:cNvSpPr txBox="1"/>
          <p:nvPr>
            <p:ph type="title"/>
          </p:nvPr>
        </p:nvSpPr>
        <p:spPr>
          <a:xfrm>
            <a:off x="381002" y="205978"/>
            <a:ext cx="8371200" cy="422700"/>
          </a:xfrm>
          <a:prstGeom prst="rect">
            <a:avLst/>
          </a:prstGeom>
          <a:noFill/>
          <a:ln>
            <a:noFill/>
          </a:ln>
        </p:spPr>
        <p:txBody>
          <a:bodyPr anchorCtr="0" anchor="b" bIns="0" lIns="0" spcFirstLastPara="1" rIns="228600" wrap="square" tIns="0">
            <a:noAutofit/>
          </a:bodyPr>
          <a:lstStyle>
            <a:lvl1pPr lvl="0" rtl="0" algn="l">
              <a:spcBef>
                <a:spcPts val="0"/>
              </a:spcBef>
              <a:spcAft>
                <a:spcPts val="0"/>
              </a:spcAft>
              <a:buClr>
                <a:schemeClr val="dk1"/>
              </a:buClr>
              <a:buSzPts val="1400"/>
              <a:buFont typeface="Open Sans"/>
              <a:buNone/>
              <a:defRPr sz="2400">
                <a:solidFill>
                  <a:schemeClr val="dk1"/>
                </a:solidFill>
                <a:latin typeface="Open Sans"/>
                <a:ea typeface="Open Sans"/>
                <a:cs typeface="Open Sans"/>
                <a:sym typeface="Open Sans"/>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grpSp>
        <p:nvGrpSpPr>
          <p:cNvPr id="2155" name="Google Shape;2155;p161"/>
          <p:cNvGrpSpPr/>
          <p:nvPr/>
        </p:nvGrpSpPr>
        <p:grpSpPr>
          <a:xfrm>
            <a:off x="7735272" y="4891651"/>
            <a:ext cx="1027221" cy="27454"/>
            <a:chOff x="10310947" y="6496338"/>
            <a:chExt cx="1369263" cy="62100"/>
          </a:xfrm>
        </p:grpSpPr>
        <p:sp>
          <p:nvSpPr>
            <p:cNvPr id="2156" name="Google Shape;2156;p161"/>
            <p:cNvSpPr/>
            <p:nvPr/>
          </p:nvSpPr>
          <p:spPr>
            <a:xfrm>
              <a:off x="10310947" y="6496338"/>
              <a:ext cx="274800" cy="62100"/>
            </a:xfrm>
            <a:prstGeom prst="rect">
              <a:avLst/>
            </a:prstGeom>
            <a:solidFill>
              <a:schemeClr val="accent1"/>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157" name="Google Shape;2157;p161"/>
            <p:cNvSpPr/>
            <p:nvPr/>
          </p:nvSpPr>
          <p:spPr>
            <a:xfrm>
              <a:off x="11132107" y="6496338"/>
              <a:ext cx="273300" cy="62100"/>
            </a:xfrm>
            <a:prstGeom prst="rect">
              <a:avLst/>
            </a:prstGeom>
            <a:solidFill>
              <a:schemeClr val="accent2"/>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158" name="Google Shape;2158;p161"/>
            <p:cNvSpPr/>
            <p:nvPr/>
          </p:nvSpPr>
          <p:spPr>
            <a:xfrm>
              <a:off x="11405410" y="6496338"/>
              <a:ext cx="274800" cy="62100"/>
            </a:xfrm>
            <a:prstGeom prst="rect">
              <a:avLst/>
            </a:prstGeom>
            <a:solidFill>
              <a:srgbClr val="C9CDCD"/>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159" name="Google Shape;2159;p161"/>
            <p:cNvSpPr/>
            <p:nvPr/>
          </p:nvSpPr>
          <p:spPr>
            <a:xfrm>
              <a:off x="10585703" y="6496338"/>
              <a:ext cx="274800" cy="62100"/>
            </a:xfrm>
            <a:prstGeom prst="rect">
              <a:avLst/>
            </a:prstGeom>
            <a:solidFill>
              <a:schemeClr val="accent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160" name="Google Shape;2160;p161"/>
            <p:cNvSpPr/>
            <p:nvPr/>
          </p:nvSpPr>
          <p:spPr>
            <a:xfrm>
              <a:off x="10860459" y="6496338"/>
              <a:ext cx="272700" cy="62100"/>
            </a:xfrm>
            <a:prstGeom prst="rect">
              <a:avLst/>
            </a:prstGeom>
            <a:solidFill>
              <a:schemeClr val="accent4"/>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column">
  <p:cSld name="TITLE_3">
    <p:bg>
      <p:bgPr>
        <a:solidFill>
          <a:srgbClr val="FFFFFF"/>
        </a:solidFill>
      </p:bgPr>
    </p:bg>
    <p:spTree>
      <p:nvGrpSpPr>
        <p:cNvPr id="2161" name="Shape 2161"/>
        <p:cNvGrpSpPr/>
        <p:nvPr/>
      </p:nvGrpSpPr>
      <p:grpSpPr>
        <a:xfrm>
          <a:off x="0" y="0"/>
          <a:ext cx="0" cy="0"/>
          <a:chOff x="0" y="0"/>
          <a:chExt cx="0" cy="0"/>
        </a:xfrm>
      </p:grpSpPr>
      <p:sp>
        <p:nvSpPr>
          <p:cNvPr id="2162" name="Google Shape;2162;p162"/>
          <p:cNvSpPr txBox="1"/>
          <p:nvPr>
            <p:ph idx="12" type="sldNum"/>
          </p:nvPr>
        </p:nvSpPr>
        <p:spPr>
          <a:xfrm>
            <a:off x="8305058" y="4586992"/>
            <a:ext cx="548700" cy="393600"/>
          </a:xfrm>
          <a:prstGeom prst="rect">
            <a:avLst/>
          </a:prstGeom>
          <a:noFill/>
          <a:ln>
            <a:noFill/>
          </a:ln>
        </p:spPr>
        <p:txBody>
          <a:bodyPr anchorCtr="0" anchor="ctr" bIns="91425" lIns="91425" spcFirstLastPara="1" rIns="91425" wrap="square" tIns="91425">
            <a:noAutofit/>
          </a:bodyPr>
          <a:lstStyle>
            <a:lvl1pPr lvl="0" rtl="0" algn="r">
              <a:buNone/>
              <a:defRPr sz="500">
                <a:solidFill>
                  <a:srgbClr val="B7B7B7"/>
                </a:solidFill>
                <a:latin typeface="Roboto Light"/>
                <a:ea typeface="Roboto Light"/>
                <a:cs typeface="Roboto Light"/>
                <a:sym typeface="Roboto Light"/>
              </a:defRPr>
            </a:lvl1pPr>
            <a:lvl2pPr lvl="1" rtl="0" algn="r">
              <a:buNone/>
              <a:defRPr sz="500">
                <a:solidFill>
                  <a:srgbClr val="B7B7B7"/>
                </a:solidFill>
                <a:latin typeface="Roboto Light"/>
                <a:ea typeface="Roboto Light"/>
                <a:cs typeface="Roboto Light"/>
                <a:sym typeface="Roboto Light"/>
              </a:defRPr>
            </a:lvl2pPr>
            <a:lvl3pPr lvl="2" rtl="0" algn="r">
              <a:buNone/>
              <a:defRPr sz="500">
                <a:solidFill>
                  <a:srgbClr val="B7B7B7"/>
                </a:solidFill>
                <a:latin typeface="Roboto Light"/>
                <a:ea typeface="Roboto Light"/>
                <a:cs typeface="Roboto Light"/>
                <a:sym typeface="Roboto Light"/>
              </a:defRPr>
            </a:lvl3pPr>
            <a:lvl4pPr lvl="3" rtl="0" algn="r">
              <a:buNone/>
              <a:defRPr sz="500">
                <a:solidFill>
                  <a:srgbClr val="B7B7B7"/>
                </a:solidFill>
                <a:latin typeface="Roboto Light"/>
                <a:ea typeface="Roboto Light"/>
                <a:cs typeface="Roboto Light"/>
                <a:sym typeface="Roboto Light"/>
              </a:defRPr>
            </a:lvl4pPr>
            <a:lvl5pPr lvl="4" rtl="0" algn="r">
              <a:buNone/>
              <a:defRPr sz="500">
                <a:solidFill>
                  <a:srgbClr val="B7B7B7"/>
                </a:solidFill>
                <a:latin typeface="Roboto Light"/>
                <a:ea typeface="Roboto Light"/>
                <a:cs typeface="Roboto Light"/>
                <a:sym typeface="Roboto Light"/>
              </a:defRPr>
            </a:lvl5pPr>
            <a:lvl6pPr lvl="5" rtl="0" algn="r">
              <a:buNone/>
              <a:defRPr sz="500">
                <a:solidFill>
                  <a:srgbClr val="B7B7B7"/>
                </a:solidFill>
                <a:latin typeface="Roboto Light"/>
                <a:ea typeface="Roboto Light"/>
                <a:cs typeface="Roboto Light"/>
                <a:sym typeface="Roboto Light"/>
              </a:defRPr>
            </a:lvl6pPr>
            <a:lvl7pPr lvl="6" rtl="0" algn="r">
              <a:buNone/>
              <a:defRPr sz="500">
                <a:solidFill>
                  <a:srgbClr val="B7B7B7"/>
                </a:solidFill>
                <a:latin typeface="Roboto Light"/>
                <a:ea typeface="Roboto Light"/>
                <a:cs typeface="Roboto Light"/>
                <a:sym typeface="Roboto Light"/>
              </a:defRPr>
            </a:lvl7pPr>
            <a:lvl8pPr lvl="7" rtl="0" algn="r">
              <a:buNone/>
              <a:defRPr sz="500">
                <a:solidFill>
                  <a:srgbClr val="B7B7B7"/>
                </a:solidFill>
                <a:latin typeface="Roboto Light"/>
                <a:ea typeface="Roboto Light"/>
                <a:cs typeface="Roboto Light"/>
                <a:sym typeface="Roboto Light"/>
              </a:defRPr>
            </a:lvl8pPr>
            <a:lvl9pPr lvl="8" rtl="0" algn="r">
              <a:buNone/>
              <a:defRPr sz="500">
                <a:solidFill>
                  <a:srgbClr val="B7B7B7"/>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1">
  <p:cSld name="CUSTOM_5_1">
    <p:spTree>
      <p:nvGrpSpPr>
        <p:cNvPr id="2163" name="Shape 2163"/>
        <p:cNvGrpSpPr/>
        <p:nvPr/>
      </p:nvGrpSpPr>
      <p:grpSpPr>
        <a:xfrm>
          <a:off x="0" y="0"/>
          <a:ext cx="0" cy="0"/>
          <a:chOff x="0" y="0"/>
          <a:chExt cx="0" cy="0"/>
        </a:xfrm>
      </p:grpSpPr>
      <p:sp>
        <p:nvSpPr>
          <p:cNvPr id="2164" name="Google Shape;2164;p163"/>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165" name="Google Shape;2165;p163"/>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2166" name="Google Shape;2166;p163"/>
          <p:cNvGrpSpPr/>
          <p:nvPr/>
        </p:nvGrpSpPr>
        <p:grpSpPr>
          <a:xfrm>
            <a:off x="523704" y="1371424"/>
            <a:ext cx="1655370" cy="259360"/>
            <a:chOff x="614120" y="4568626"/>
            <a:chExt cx="1565658" cy="245350"/>
          </a:xfrm>
        </p:grpSpPr>
        <p:grpSp>
          <p:nvGrpSpPr>
            <p:cNvPr id="2167" name="Google Shape;2167;p163"/>
            <p:cNvGrpSpPr/>
            <p:nvPr/>
          </p:nvGrpSpPr>
          <p:grpSpPr>
            <a:xfrm>
              <a:off x="614120" y="4568626"/>
              <a:ext cx="290167" cy="233377"/>
              <a:chOff x="614120" y="4568626"/>
              <a:chExt cx="290167" cy="233377"/>
            </a:xfrm>
          </p:grpSpPr>
          <p:sp>
            <p:nvSpPr>
              <p:cNvPr id="2168" name="Google Shape;2168;p16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6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6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6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163"/>
            <p:cNvGrpSpPr/>
            <p:nvPr/>
          </p:nvGrpSpPr>
          <p:grpSpPr>
            <a:xfrm>
              <a:off x="989660" y="4603434"/>
              <a:ext cx="1190118" cy="210542"/>
              <a:chOff x="989660" y="4603434"/>
              <a:chExt cx="1190118" cy="210542"/>
            </a:xfrm>
          </p:grpSpPr>
          <p:sp>
            <p:nvSpPr>
              <p:cNvPr id="2173" name="Google Shape;2173;p16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163"/>
              <p:cNvGrpSpPr/>
              <p:nvPr/>
            </p:nvGrpSpPr>
            <p:grpSpPr>
              <a:xfrm>
                <a:off x="1682774" y="4617610"/>
                <a:ext cx="497005" cy="149188"/>
                <a:chOff x="1682774" y="4617610"/>
                <a:chExt cx="497005" cy="149188"/>
              </a:xfrm>
            </p:grpSpPr>
            <p:sp>
              <p:nvSpPr>
                <p:cNvPr id="2175" name="Google Shape;2175;p16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6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6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6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6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80" name="Google Shape;2180;p163"/>
          <p:cNvSpPr/>
          <p:nvPr/>
        </p:nvSpPr>
        <p:spPr>
          <a:xfrm>
            <a:off x="716050" y="4605038"/>
            <a:ext cx="812574" cy="162276"/>
          </a:xfrm>
          <a:prstGeom prst="rect">
            <a:avLst/>
          </a:prstGeom>
          <a:no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81" name="Shape 2181"/>
        <p:cNvGrpSpPr/>
        <p:nvPr/>
      </p:nvGrpSpPr>
      <p:grpSpPr>
        <a:xfrm>
          <a:off x="0" y="0"/>
          <a:ext cx="0" cy="0"/>
          <a:chOff x="0" y="0"/>
          <a:chExt cx="0" cy="0"/>
        </a:xfrm>
      </p:grpSpPr>
      <p:sp>
        <p:nvSpPr>
          <p:cNvPr id="2182" name="Google Shape;2182;p164"/>
          <p:cNvSpPr txBox="1"/>
          <p:nvPr>
            <p:ph type="title"/>
          </p:nvPr>
        </p:nvSpPr>
        <p:spPr>
          <a:xfrm>
            <a:off x="311700" y="445025"/>
            <a:ext cx="8520600" cy="572700"/>
          </a:xfrm>
          <a:prstGeom prst="rect">
            <a:avLst/>
          </a:prstGeom>
        </p:spPr>
        <p:txBody>
          <a:bodyPr anchorCtr="0" anchor="t" bIns="0" lIns="0" spcFirstLastPara="1" rIns="22860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83" name="Google Shape;2183;p164"/>
          <p:cNvSpPr txBox="1"/>
          <p:nvPr>
            <p:ph idx="1" type="body"/>
          </p:nvPr>
        </p:nvSpPr>
        <p:spPr>
          <a:xfrm>
            <a:off x="311700" y="1152475"/>
            <a:ext cx="8520600" cy="34164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184" name="Google Shape;2184;p164"/>
          <p:cNvSpPr txBox="1"/>
          <p:nvPr>
            <p:ph idx="12" type="sldNum"/>
          </p:nvPr>
        </p:nvSpPr>
        <p:spPr>
          <a:xfrm>
            <a:off x="8472450" y="4787725"/>
            <a:ext cx="548700" cy="3558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14" name="Shape 114"/>
        <p:cNvGrpSpPr/>
        <p:nvPr/>
      </p:nvGrpSpPr>
      <p:grpSpPr>
        <a:xfrm>
          <a:off x="0" y="0"/>
          <a:ext cx="0" cy="0"/>
          <a:chOff x="0" y="0"/>
          <a:chExt cx="0" cy="0"/>
        </a:xfrm>
      </p:grpSpPr>
      <p:sp>
        <p:nvSpPr>
          <p:cNvPr id="115" name="Google Shape;115;p18"/>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18"/>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17" name="Google Shape;117;p18"/>
          <p:cNvGrpSpPr/>
          <p:nvPr/>
        </p:nvGrpSpPr>
        <p:grpSpPr>
          <a:xfrm>
            <a:off x="614120" y="4568626"/>
            <a:ext cx="1565658" cy="245350"/>
            <a:chOff x="614120" y="4568626"/>
            <a:chExt cx="1565658" cy="245350"/>
          </a:xfrm>
        </p:grpSpPr>
        <p:grpSp>
          <p:nvGrpSpPr>
            <p:cNvPr id="118" name="Google Shape;118;p18"/>
            <p:cNvGrpSpPr/>
            <p:nvPr/>
          </p:nvGrpSpPr>
          <p:grpSpPr>
            <a:xfrm>
              <a:off x="614120" y="4568626"/>
              <a:ext cx="290167" cy="233377"/>
              <a:chOff x="614120" y="4568626"/>
              <a:chExt cx="290167" cy="233377"/>
            </a:xfrm>
          </p:grpSpPr>
          <p:sp>
            <p:nvSpPr>
              <p:cNvPr id="119" name="Google Shape;119;p1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8"/>
            <p:cNvGrpSpPr/>
            <p:nvPr/>
          </p:nvGrpSpPr>
          <p:grpSpPr>
            <a:xfrm>
              <a:off x="989660" y="4603434"/>
              <a:ext cx="1190118" cy="210542"/>
              <a:chOff x="989660" y="4603434"/>
              <a:chExt cx="1190118" cy="210542"/>
            </a:xfrm>
          </p:grpSpPr>
          <p:sp>
            <p:nvSpPr>
              <p:cNvPr id="124" name="Google Shape;124;p1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8"/>
              <p:cNvGrpSpPr/>
              <p:nvPr/>
            </p:nvGrpSpPr>
            <p:grpSpPr>
              <a:xfrm>
                <a:off x="1682774" y="4617610"/>
                <a:ext cx="497005" cy="149188"/>
                <a:chOff x="1682774" y="4617610"/>
                <a:chExt cx="497005" cy="149188"/>
              </a:xfrm>
            </p:grpSpPr>
            <p:sp>
              <p:nvSpPr>
                <p:cNvPr id="126" name="Google Shape;126;p1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_1_1">
    <p:spTree>
      <p:nvGrpSpPr>
        <p:cNvPr id="2185" name="Shape 2185"/>
        <p:cNvGrpSpPr/>
        <p:nvPr/>
      </p:nvGrpSpPr>
      <p:grpSpPr>
        <a:xfrm>
          <a:off x="0" y="0"/>
          <a:ext cx="0" cy="0"/>
          <a:chOff x="0" y="0"/>
          <a:chExt cx="0" cy="0"/>
        </a:xfrm>
      </p:grpSpPr>
      <p:sp>
        <p:nvSpPr>
          <p:cNvPr id="2186" name="Google Shape;2186;p165"/>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lide" showMasterSp="0">
  <p:cSld name="Code Slide">
    <p:bg>
      <p:bgPr>
        <a:solidFill>
          <a:srgbClr val="414141"/>
        </a:solidFill>
      </p:bgPr>
    </p:bg>
    <p:spTree>
      <p:nvGrpSpPr>
        <p:cNvPr id="2187" name="Shape 2187"/>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1">
    <p:spTree>
      <p:nvGrpSpPr>
        <p:cNvPr id="2188" name="Shape 2188"/>
        <p:cNvGrpSpPr/>
        <p:nvPr/>
      </p:nvGrpSpPr>
      <p:grpSpPr>
        <a:xfrm>
          <a:off x="0" y="0"/>
          <a:ext cx="0" cy="0"/>
          <a:chOff x="0" y="0"/>
          <a:chExt cx="0" cy="0"/>
        </a:xfrm>
      </p:grpSpPr>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89" name="Shape 2189"/>
        <p:cNvGrpSpPr/>
        <p:nvPr/>
      </p:nvGrpSpPr>
      <p:grpSpPr>
        <a:xfrm>
          <a:off x="0" y="0"/>
          <a:ext cx="0" cy="0"/>
          <a:chOff x="0" y="0"/>
          <a:chExt cx="0" cy="0"/>
        </a:xfrm>
      </p:grpSpPr>
      <p:sp>
        <p:nvSpPr>
          <p:cNvPr id="2190" name="Google Shape;2190;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2191" name="Shape 2191"/>
        <p:cNvGrpSpPr/>
        <p:nvPr/>
      </p:nvGrpSpPr>
      <p:grpSpPr>
        <a:xfrm>
          <a:off x="0" y="0"/>
          <a:ext cx="0" cy="0"/>
          <a:chOff x="0" y="0"/>
          <a:chExt cx="0" cy="0"/>
        </a:xfrm>
      </p:grpSpPr>
      <p:sp>
        <p:nvSpPr>
          <p:cNvPr id="2192" name="Google Shape;2192;p16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193" name="Google Shape;2193;p16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194" name="Google Shape;2194;p169"/>
          <p:cNvGrpSpPr/>
          <p:nvPr/>
        </p:nvGrpSpPr>
        <p:grpSpPr>
          <a:xfrm>
            <a:off x="8469122" y="4803781"/>
            <a:ext cx="420491" cy="137010"/>
            <a:chOff x="0" y="0"/>
            <a:chExt cx="2077525" cy="676925"/>
          </a:xfrm>
        </p:grpSpPr>
        <p:sp>
          <p:nvSpPr>
            <p:cNvPr id="2195" name="Google Shape;2195;p1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96" name="Google Shape;2196;p1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97" name="Google Shape;2197;p1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98" name="Google Shape;2198;p1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99" name="Google Shape;2199;p1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00" name="Google Shape;2200;p1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2201" name="Shape 2201"/>
        <p:cNvGrpSpPr/>
        <p:nvPr/>
      </p:nvGrpSpPr>
      <p:grpSpPr>
        <a:xfrm>
          <a:off x="0" y="0"/>
          <a:ext cx="0" cy="0"/>
          <a:chOff x="0" y="0"/>
          <a:chExt cx="0" cy="0"/>
        </a:xfrm>
      </p:grpSpPr>
      <p:sp>
        <p:nvSpPr>
          <p:cNvPr id="2202" name="Google Shape;2202;p170"/>
          <p:cNvSpPr txBox="1"/>
          <p:nvPr>
            <p:ph type="ctrTitle"/>
          </p:nvPr>
        </p:nvSpPr>
        <p:spPr>
          <a:xfrm>
            <a:off x="311708" y="744575"/>
            <a:ext cx="8520600" cy="2052600"/>
          </a:xfrm>
          <a:prstGeom prst="rect">
            <a:avLst/>
          </a:prstGeom>
        </p:spPr>
        <p:txBody>
          <a:bodyPr anchorCtr="0" anchor="b" bIns="0" lIns="0" spcFirstLastPara="1" rIns="228600" wrap="square" tIns="0">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203" name="Google Shape;2203;p170"/>
          <p:cNvSpPr txBox="1"/>
          <p:nvPr>
            <p:ph idx="1" type="subTitle"/>
          </p:nvPr>
        </p:nvSpPr>
        <p:spPr>
          <a:xfrm>
            <a:off x="311700" y="2834125"/>
            <a:ext cx="8520600" cy="792600"/>
          </a:xfrm>
          <a:prstGeom prst="rect">
            <a:avLst/>
          </a:prstGeom>
        </p:spPr>
        <p:txBody>
          <a:bodyPr anchorCtr="0" anchor="t" bIns="0" lIns="0" spcFirstLastPara="1" rIns="22860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04" name="Google Shape;2204;p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Right">
  <p:cSld name="CUSTOM_2">
    <p:spTree>
      <p:nvGrpSpPr>
        <p:cNvPr id="2208" name="Shape 2208"/>
        <p:cNvGrpSpPr/>
        <p:nvPr/>
      </p:nvGrpSpPr>
      <p:grpSpPr>
        <a:xfrm>
          <a:off x="0" y="0"/>
          <a:ext cx="0" cy="0"/>
          <a:chOff x="0" y="0"/>
          <a:chExt cx="0" cy="0"/>
        </a:xfrm>
      </p:grpSpPr>
      <p:sp>
        <p:nvSpPr>
          <p:cNvPr id="2209" name="Google Shape;2209;p172"/>
          <p:cNvSpPr txBox="1"/>
          <p:nvPr>
            <p:ph type="title"/>
          </p:nvPr>
        </p:nvSpPr>
        <p:spPr>
          <a:xfrm>
            <a:off x="457175" y="1536250"/>
            <a:ext cx="8229900" cy="20760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None/>
              <a:defRPr sz="6000">
                <a:latin typeface="Google Sans"/>
                <a:ea typeface="Google Sans"/>
                <a:cs typeface="Google Sans"/>
                <a:sym typeface="Google Sans"/>
              </a:defRPr>
            </a:lvl1pPr>
            <a:lvl2pPr lvl="1" rtl="0" algn="r">
              <a:lnSpc>
                <a:spcPct val="100000"/>
              </a:lnSpc>
              <a:spcBef>
                <a:spcPts val="1000"/>
              </a:spcBef>
              <a:spcAft>
                <a:spcPts val="0"/>
              </a:spcAft>
              <a:buNone/>
              <a:defRPr sz="7200">
                <a:latin typeface="Google Sans"/>
                <a:ea typeface="Google Sans"/>
                <a:cs typeface="Google Sans"/>
                <a:sym typeface="Google Sans"/>
              </a:defRPr>
            </a:lvl2pPr>
            <a:lvl3pPr lvl="2" rtl="0" algn="r">
              <a:lnSpc>
                <a:spcPct val="100000"/>
              </a:lnSpc>
              <a:spcBef>
                <a:spcPts val="0"/>
              </a:spcBef>
              <a:spcAft>
                <a:spcPts val="0"/>
              </a:spcAft>
              <a:buNone/>
              <a:defRPr sz="7200">
                <a:latin typeface="Google Sans"/>
                <a:ea typeface="Google Sans"/>
                <a:cs typeface="Google Sans"/>
                <a:sym typeface="Google Sans"/>
              </a:defRPr>
            </a:lvl3pPr>
            <a:lvl4pPr lvl="3" rtl="0" algn="r">
              <a:lnSpc>
                <a:spcPct val="100000"/>
              </a:lnSpc>
              <a:spcBef>
                <a:spcPts val="0"/>
              </a:spcBef>
              <a:spcAft>
                <a:spcPts val="0"/>
              </a:spcAft>
              <a:buNone/>
              <a:defRPr sz="7200">
                <a:latin typeface="Google Sans"/>
                <a:ea typeface="Google Sans"/>
                <a:cs typeface="Google Sans"/>
                <a:sym typeface="Google Sans"/>
              </a:defRPr>
            </a:lvl4pPr>
            <a:lvl5pPr lvl="4" rtl="0" algn="r">
              <a:lnSpc>
                <a:spcPct val="100000"/>
              </a:lnSpc>
              <a:spcBef>
                <a:spcPts val="0"/>
              </a:spcBef>
              <a:spcAft>
                <a:spcPts val="0"/>
              </a:spcAft>
              <a:buNone/>
              <a:defRPr sz="7200">
                <a:latin typeface="Google Sans"/>
                <a:ea typeface="Google Sans"/>
                <a:cs typeface="Google Sans"/>
                <a:sym typeface="Google Sans"/>
              </a:defRPr>
            </a:lvl5pPr>
            <a:lvl6pPr lvl="5" rtl="0" algn="r">
              <a:lnSpc>
                <a:spcPct val="100000"/>
              </a:lnSpc>
              <a:spcBef>
                <a:spcPts val="0"/>
              </a:spcBef>
              <a:spcAft>
                <a:spcPts val="0"/>
              </a:spcAft>
              <a:buNone/>
              <a:defRPr sz="7200">
                <a:latin typeface="Google Sans"/>
                <a:ea typeface="Google Sans"/>
                <a:cs typeface="Google Sans"/>
                <a:sym typeface="Google Sans"/>
              </a:defRPr>
            </a:lvl6pPr>
            <a:lvl7pPr lvl="6" rtl="0" algn="r">
              <a:lnSpc>
                <a:spcPct val="100000"/>
              </a:lnSpc>
              <a:spcBef>
                <a:spcPts val="0"/>
              </a:spcBef>
              <a:spcAft>
                <a:spcPts val="0"/>
              </a:spcAft>
              <a:buNone/>
              <a:defRPr sz="7200">
                <a:latin typeface="Google Sans"/>
                <a:ea typeface="Google Sans"/>
                <a:cs typeface="Google Sans"/>
                <a:sym typeface="Google Sans"/>
              </a:defRPr>
            </a:lvl7pPr>
            <a:lvl8pPr lvl="7" rtl="0" algn="r">
              <a:lnSpc>
                <a:spcPct val="100000"/>
              </a:lnSpc>
              <a:spcBef>
                <a:spcPts val="0"/>
              </a:spcBef>
              <a:spcAft>
                <a:spcPts val="0"/>
              </a:spcAft>
              <a:buNone/>
              <a:defRPr sz="7200">
                <a:latin typeface="Google Sans"/>
                <a:ea typeface="Google Sans"/>
                <a:cs typeface="Google Sans"/>
                <a:sym typeface="Google Sans"/>
              </a:defRPr>
            </a:lvl8pPr>
            <a:lvl9pPr lvl="8" rtl="0" algn="r">
              <a:lnSpc>
                <a:spcPct val="100000"/>
              </a:lnSpc>
              <a:spcBef>
                <a:spcPts val="0"/>
              </a:spcBef>
              <a:spcAft>
                <a:spcPts val="0"/>
              </a:spcAft>
              <a:buNone/>
              <a:defRPr sz="7200">
                <a:latin typeface="Google Sans"/>
                <a:ea typeface="Google Sans"/>
                <a:cs typeface="Google Sans"/>
                <a:sym typeface="Google Sans"/>
              </a:defRPr>
            </a:lvl9pPr>
          </a:lstStyle>
          <a:p/>
        </p:txBody>
      </p:sp>
      <p:pic>
        <p:nvPicPr>
          <p:cNvPr id="2210" name="Google Shape;2210;p172"/>
          <p:cNvPicPr preferRelativeResize="0"/>
          <p:nvPr/>
        </p:nvPicPr>
        <p:blipFill>
          <a:blip r:embed="rId2">
            <a:alphaModFix/>
          </a:blip>
          <a:stretch>
            <a:fillRect/>
          </a:stretch>
        </p:blipFill>
        <p:spPr>
          <a:xfrm>
            <a:off x="8313988" y="4527445"/>
            <a:ext cx="373023" cy="301199"/>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Left">
  <p:cSld name="CUSTOM_2_6">
    <p:spTree>
      <p:nvGrpSpPr>
        <p:cNvPr id="2211" name="Shape 2211"/>
        <p:cNvGrpSpPr/>
        <p:nvPr/>
      </p:nvGrpSpPr>
      <p:grpSpPr>
        <a:xfrm>
          <a:off x="0" y="0"/>
          <a:ext cx="0" cy="0"/>
          <a:chOff x="0" y="0"/>
          <a:chExt cx="0" cy="0"/>
        </a:xfrm>
      </p:grpSpPr>
      <p:sp>
        <p:nvSpPr>
          <p:cNvPr id="2212" name="Google Shape;2212;p173"/>
          <p:cNvSpPr txBox="1"/>
          <p:nvPr>
            <p:ph type="title"/>
          </p:nvPr>
        </p:nvSpPr>
        <p:spPr>
          <a:xfrm>
            <a:off x="457175" y="1536250"/>
            <a:ext cx="8229900" cy="207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sz="6000">
                <a:latin typeface="Google Sans"/>
                <a:ea typeface="Google Sans"/>
                <a:cs typeface="Google Sans"/>
                <a:sym typeface="Google Sans"/>
              </a:defRPr>
            </a:lvl1pPr>
            <a:lvl2pPr lvl="1" rtl="0" algn="r">
              <a:lnSpc>
                <a:spcPct val="100000"/>
              </a:lnSpc>
              <a:spcBef>
                <a:spcPts val="1000"/>
              </a:spcBef>
              <a:spcAft>
                <a:spcPts val="0"/>
              </a:spcAft>
              <a:buNone/>
              <a:defRPr sz="7200">
                <a:latin typeface="Google Sans"/>
                <a:ea typeface="Google Sans"/>
                <a:cs typeface="Google Sans"/>
                <a:sym typeface="Google Sans"/>
              </a:defRPr>
            </a:lvl2pPr>
            <a:lvl3pPr lvl="2" rtl="0" algn="r">
              <a:lnSpc>
                <a:spcPct val="100000"/>
              </a:lnSpc>
              <a:spcBef>
                <a:spcPts val="1000"/>
              </a:spcBef>
              <a:spcAft>
                <a:spcPts val="0"/>
              </a:spcAft>
              <a:buNone/>
              <a:defRPr sz="7200">
                <a:latin typeface="Google Sans"/>
                <a:ea typeface="Google Sans"/>
                <a:cs typeface="Google Sans"/>
                <a:sym typeface="Google Sans"/>
              </a:defRPr>
            </a:lvl3pPr>
            <a:lvl4pPr lvl="3" rtl="0" algn="r">
              <a:lnSpc>
                <a:spcPct val="100000"/>
              </a:lnSpc>
              <a:spcBef>
                <a:spcPts val="1000"/>
              </a:spcBef>
              <a:spcAft>
                <a:spcPts val="0"/>
              </a:spcAft>
              <a:buNone/>
              <a:defRPr sz="7200">
                <a:latin typeface="Google Sans"/>
                <a:ea typeface="Google Sans"/>
                <a:cs typeface="Google Sans"/>
                <a:sym typeface="Google Sans"/>
              </a:defRPr>
            </a:lvl4pPr>
            <a:lvl5pPr lvl="4" rtl="0" algn="r">
              <a:lnSpc>
                <a:spcPct val="100000"/>
              </a:lnSpc>
              <a:spcBef>
                <a:spcPts val="1000"/>
              </a:spcBef>
              <a:spcAft>
                <a:spcPts val="0"/>
              </a:spcAft>
              <a:buNone/>
              <a:defRPr sz="7200">
                <a:latin typeface="Google Sans"/>
                <a:ea typeface="Google Sans"/>
                <a:cs typeface="Google Sans"/>
                <a:sym typeface="Google Sans"/>
              </a:defRPr>
            </a:lvl5pPr>
            <a:lvl6pPr lvl="5" rtl="0" algn="r">
              <a:lnSpc>
                <a:spcPct val="100000"/>
              </a:lnSpc>
              <a:spcBef>
                <a:spcPts val="1000"/>
              </a:spcBef>
              <a:spcAft>
                <a:spcPts val="0"/>
              </a:spcAft>
              <a:buNone/>
              <a:defRPr sz="7200">
                <a:latin typeface="Google Sans"/>
                <a:ea typeface="Google Sans"/>
                <a:cs typeface="Google Sans"/>
                <a:sym typeface="Google Sans"/>
              </a:defRPr>
            </a:lvl6pPr>
            <a:lvl7pPr lvl="6" rtl="0" algn="r">
              <a:lnSpc>
                <a:spcPct val="100000"/>
              </a:lnSpc>
              <a:spcBef>
                <a:spcPts val="1000"/>
              </a:spcBef>
              <a:spcAft>
                <a:spcPts val="0"/>
              </a:spcAft>
              <a:buNone/>
              <a:defRPr sz="7200">
                <a:latin typeface="Google Sans"/>
                <a:ea typeface="Google Sans"/>
                <a:cs typeface="Google Sans"/>
                <a:sym typeface="Google Sans"/>
              </a:defRPr>
            </a:lvl7pPr>
            <a:lvl8pPr lvl="7" rtl="0" algn="r">
              <a:lnSpc>
                <a:spcPct val="100000"/>
              </a:lnSpc>
              <a:spcBef>
                <a:spcPts val="1000"/>
              </a:spcBef>
              <a:spcAft>
                <a:spcPts val="0"/>
              </a:spcAft>
              <a:buNone/>
              <a:defRPr sz="7200">
                <a:latin typeface="Google Sans"/>
                <a:ea typeface="Google Sans"/>
                <a:cs typeface="Google Sans"/>
                <a:sym typeface="Google Sans"/>
              </a:defRPr>
            </a:lvl8pPr>
            <a:lvl9pPr lvl="8" rtl="0" algn="r">
              <a:lnSpc>
                <a:spcPct val="100000"/>
              </a:lnSpc>
              <a:spcBef>
                <a:spcPts val="1000"/>
              </a:spcBef>
              <a:spcAft>
                <a:spcPts val="1000"/>
              </a:spcAft>
              <a:buNone/>
              <a:defRPr sz="7200">
                <a:latin typeface="Google Sans"/>
                <a:ea typeface="Google Sans"/>
                <a:cs typeface="Google Sans"/>
                <a:sym typeface="Google Sans"/>
              </a:defRPr>
            </a:lvl9pPr>
          </a:lstStyle>
          <a:p/>
        </p:txBody>
      </p:sp>
      <p:sp>
        <p:nvSpPr>
          <p:cNvPr id="2213" name="Google Shape;2213;p173"/>
          <p:cNvSpPr txBox="1"/>
          <p:nvPr>
            <p:ph idx="1" type="subTitle"/>
          </p:nvPr>
        </p:nvSpPr>
        <p:spPr>
          <a:xfrm>
            <a:off x="457175" y="3688250"/>
            <a:ext cx="2688600" cy="9999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pic>
        <p:nvPicPr>
          <p:cNvPr id="2214" name="Google Shape;2214;p173"/>
          <p:cNvPicPr preferRelativeResize="0"/>
          <p:nvPr/>
        </p:nvPicPr>
        <p:blipFill>
          <a:blip r:embed="rId2">
            <a:alphaModFix/>
          </a:blip>
          <a:stretch>
            <a:fillRect/>
          </a:stretch>
        </p:blipFill>
        <p:spPr>
          <a:xfrm>
            <a:off x="8313988" y="4527445"/>
            <a:ext cx="373023" cy="301199"/>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Left Clean">
  <p:cSld name="CUSTOM_2_6_1">
    <p:spTree>
      <p:nvGrpSpPr>
        <p:cNvPr id="2215" name="Shape 2215"/>
        <p:cNvGrpSpPr/>
        <p:nvPr/>
      </p:nvGrpSpPr>
      <p:grpSpPr>
        <a:xfrm>
          <a:off x="0" y="0"/>
          <a:ext cx="0" cy="0"/>
          <a:chOff x="0" y="0"/>
          <a:chExt cx="0" cy="0"/>
        </a:xfrm>
      </p:grpSpPr>
      <p:sp>
        <p:nvSpPr>
          <p:cNvPr id="2216" name="Google Shape;2216;p174"/>
          <p:cNvSpPr txBox="1"/>
          <p:nvPr>
            <p:ph type="title"/>
          </p:nvPr>
        </p:nvSpPr>
        <p:spPr>
          <a:xfrm>
            <a:off x="457175" y="1536250"/>
            <a:ext cx="8229900" cy="207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sz="6000">
                <a:latin typeface="Google Sans"/>
                <a:ea typeface="Google Sans"/>
                <a:cs typeface="Google Sans"/>
                <a:sym typeface="Google Sans"/>
              </a:defRPr>
            </a:lvl1pPr>
            <a:lvl2pPr lvl="1" rtl="0" algn="r">
              <a:lnSpc>
                <a:spcPct val="100000"/>
              </a:lnSpc>
              <a:spcBef>
                <a:spcPts val="1000"/>
              </a:spcBef>
              <a:spcAft>
                <a:spcPts val="0"/>
              </a:spcAft>
              <a:buNone/>
              <a:defRPr sz="7200">
                <a:latin typeface="Google Sans"/>
                <a:ea typeface="Google Sans"/>
                <a:cs typeface="Google Sans"/>
                <a:sym typeface="Google Sans"/>
              </a:defRPr>
            </a:lvl2pPr>
            <a:lvl3pPr lvl="2" rtl="0" algn="r">
              <a:lnSpc>
                <a:spcPct val="100000"/>
              </a:lnSpc>
              <a:spcBef>
                <a:spcPts val="1000"/>
              </a:spcBef>
              <a:spcAft>
                <a:spcPts val="0"/>
              </a:spcAft>
              <a:buNone/>
              <a:defRPr sz="7200">
                <a:latin typeface="Google Sans"/>
                <a:ea typeface="Google Sans"/>
                <a:cs typeface="Google Sans"/>
                <a:sym typeface="Google Sans"/>
              </a:defRPr>
            </a:lvl3pPr>
            <a:lvl4pPr lvl="3" rtl="0" algn="r">
              <a:lnSpc>
                <a:spcPct val="100000"/>
              </a:lnSpc>
              <a:spcBef>
                <a:spcPts val="1000"/>
              </a:spcBef>
              <a:spcAft>
                <a:spcPts val="0"/>
              </a:spcAft>
              <a:buNone/>
              <a:defRPr sz="7200">
                <a:latin typeface="Google Sans"/>
                <a:ea typeface="Google Sans"/>
                <a:cs typeface="Google Sans"/>
                <a:sym typeface="Google Sans"/>
              </a:defRPr>
            </a:lvl4pPr>
            <a:lvl5pPr lvl="4" rtl="0" algn="r">
              <a:lnSpc>
                <a:spcPct val="100000"/>
              </a:lnSpc>
              <a:spcBef>
                <a:spcPts val="1000"/>
              </a:spcBef>
              <a:spcAft>
                <a:spcPts val="0"/>
              </a:spcAft>
              <a:buNone/>
              <a:defRPr sz="7200">
                <a:latin typeface="Google Sans"/>
                <a:ea typeface="Google Sans"/>
                <a:cs typeface="Google Sans"/>
                <a:sym typeface="Google Sans"/>
              </a:defRPr>
            </a:lvl5pPr>
            <a:lvl6pPr lvl="5" rtl="0" algn="r">
              <a:lnSpc>
                <a:spcPct val="100000"/>
              </a:lnSpc>
              <a:spcBef>
                <a:spcPts val="1000"/>
              </a:spcBef>
              <a:spcAft>
                <a:spcPts val="0"/>
              </a:spcAft>
              <a:buNone/>
              <a:defRPr sz="7200">
                <a:latin typeface="Google Sans"/>
                <a:ea typeface="Google Sans"/>
                <a:cs typeface="Google Sans"/>
                <a:sym typeface="Google Sans"/>
              </a:defRPr>
            </a:lvl6pPr>
            <a:lvl7pPr lvl="6" rtl="0" algn="r">
              <a:lnSpc>
                <a:spcPct val="100000"/>
              </a:lnSpc>
              <a:spcBef>
                <a:spcPts val="1000"/>
              </a:spcBef>
              <a:spcAft>
                <a:spcPts val="0"/>
              </a:spcAft>
              <a:buNone/>
              <a:defRPr sz="7200">
                <a:latin typeface="Google Sans"/>
                <a:ea typeface="Google Sans"/>
                <a:cs typeface="Google Sans"/>
                <a:sym typeface="Google Sans"/>
              </a:defRPr>
            </a:lvl7pPr>
            <a:lvl8pPr lvl="7" rtl="0" algn="r">
              <a:lnSpc>
                <a:spcPct val="100000"/>
              </a:lnSpc>
              <a:spcBef>
                <a:spcPts val="1000"/>
              </a:spcBef>
              <a:spcAft>
                <a:spcPts val="0"/>
              </a:spcAft>
              <a:buNone/>
              <a:defRPr sz="7200">
                <a:latin typeface="Google Sans"/>
                <a:ea typeface="Google Sans"/>
                <a:cs typeface="Google Sans"/>
                <a:sym typeface="Google Sans"/>
              </a:defRPr>
            </a:lvl8pPr>
            <a:lvl9pPr lvl="8" rtl="0" algn="r">
              <a:lnSpc>
                <a:spcPct val="100000"/>
              </a:lnSpc>
              <a:spcBef>
                <a:spcPts val="1000"/>
              </a:spcBef>
              <a:spcAft>
                <a:spcPts val="1000"/>
              </a:spcAft>
              <a:buNone/>
              <a:defRPr sz="7200">
                <a:latin typeface="Google Sans"/>
                <a:ea typeface="Google Sans"/>
                <a:cs typeface="Google Sans"/>
                <a:sym typeface="Google Sans"/>
              </a:defRPr>
            </a:lvl9pPr>
          </a:lstStyle>
          <a:p/>
        </p:txBody>
      </p:sp>
      <p:sp>
        <p:nvSpPr>
          <p:cNvPr id="2217" name="Google Shape;2217;p174"/>
          <p:cNvSpPr txBox="1"/>
          <p:nvPr>
            <p:ph idx="1" type="subTitle"/>
          </p:nvPr>
        </p:nvSpPr>
        <p:spPr>
          <a:xfrm>
            <a:off x="457175" y="3688250"/>
            <a:ext cx="2688600" cy="9999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pic>
        <p:nvPicPr>
          <p:cNvPr id="2218" name="Google Shape;2218;p174"/>
          <p:cNvPicPr preferRelativeResize="0"/>
          <p:nvPr/>
        </p:nvPicPr>
        <p:blipFill>
          <a:blip r:embed="rId2">
            <a:alphaModFix/>
          </a:blip>
          <a:stretch>
            <a:fillRect/>
          </a:stretch>
        </p:blipFill>
        <p:spPr>
          <a:xfrm>
            <a:off x="457175" y="1053125"/>
            <a:ext cx="501051" cy="407125"/>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t">
  <p:cSld name="CUSTOM_2_3">
    <p:spTree>
      <p:nvGrpSpPr>
        <p:cNvPr id="2219" name="Shape 2219"/>
        <p:cNvGrpSpPr/>
        <p:nvPr/>
      </p:nvGrpSpPr>
      <p:grpSpPr>
        <a:xfrm>
          <a:off x="0" y="0"/>
          <a:ext cx="0" cy="0"/>
          <a:chOff x="0" y="0"/>
          <a:chExt cx="0" cy="0"/>
        </a:xfrm>
      </p:grpSpPr>
      <p:sp>
        <p:nvSpPr>
          <p:cNvPr id="2220" name="Google Shape;2220;p175"/>
          <p:cNvSpPr txBox="1"/>
          <p:nvPr>
            <p:ph idx="1" type="body"/>
          </p:nvPr>
        </p:nvSpPr>
        <p:spPr>
          <a:xfrm>
            <a:off x="457175" y="1536250"/>
            <a:ext cx="6153900" cy="3151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2000"/>
              </a:spcBef>
              <a:spcAft>
                <a:spcPts val="0"/>
              </a:spcAft>
              <a:buSzPts val="2000"/>
              <a:buChar char="○"/>
              <a:defRPr sz="2000"/>
            </a:lvl2pPr>
            <a:lvl3pPr indent="-355600" lvl="2" marL="1371600" rtl="0">
              <a:spcBef>
                <a:spcPts val="2000"/>
              </a:spcBef>
              <a:spcAft>
                <a:spcPts val="0"/>
              </a:spcAft>
              <a:buSzPts val="2000"/>
              <a:buChar char="■"/>
              <a:defRPr sz="2000"/>
            </a:lvl3pPr>
            <a:lvl4pPr indent="-355600" lvl="3" marL="1828800" rtl="0">
              <a:spcBef>
                <a:spcPts val="2000"/>
              </a:spcBef>
              <a:spcAft>
                <a:spcPts val="0"/>
              </a:spcAft>
              <a:buSzPts val="2000"/>
              <a:buChar char="●"/>
              <a:defRPr sz="2000"/>
            </a:lvl4pPr>
            <a:lvl5pPr indent="-355600" lvl="4" marL="2286000" rtl="0">
              <a:spcBef>
                <a:spcPts val="2000"/>
              </a:spcBef>
              <a:spcAft>
                <a:spcPts val="0"/>
              </a:spcAft>
              <a:buSzPts val="2000"/>
              <a:buChar char="○"/>
              <a:defRPr sz="2000"/>
            </a:lvl5pPr>
            <a:lvl6pPr indent="-355600" lvl="5" marL="2743200" rtl="0">
              <a:spcBef>
                <a:spcPts val="2000"/>
              </a:spcBef>
              <a:spcAft>
                <a:spcPts val="0"/>
              </a:spcAft>
              <a:buSzPts val="2000"/>
              <a:buChar char="■"/>
              <a:defRPr sz="2000"/>
            </a:lvl6pPr>
            <a:lvl7pPr indent="-355600" lvl="6" marL="3200400" rtl="0">
              <a:spcBef>
                <a:spcPts val="2000"/>
              </a:spcBef>
              <a:spcAft>
                <a:spcPts val="0"/>
              </a:spcAft>
              <a:buSzPts val="2000"/>
              <a:buChar char="●"/>
              <a:defRPr sz="2000"/>
            </a:lvl7pPr>
            <a:lvl8pPr indent="-355600" lvl="7" marL="3657600" rtl="0">
              <a:spcBef>
                <a:spcPts val="2000"/>
              </a:spcBef>
              <a:spcAft>
                <a:spcPts val="0"/>
              </a:spcAft>
              <a:buSzPts val="2000"/>
              <a:buChar char="○"/>
              <a:defRPr sz="2000"/>
            </a:lvl8pPr>
            <a:lvl9pPr indent="-355600" lvl="8" marL="4114800" rtl="0">
              <a:spcBef>
                <a:spcPts val="2000"/>
              </a:spcBef>
              <a:spcAft>
                <a:spcPts val="2000"/>
              </a:spcAft>
              <a:buSzPts val="2000"/>
              <a:buChar char="■"/>
              <a:defRPr sz="2000"/>
            </a:lvl9pPr>
          </a:lstStyle>
          <a:p/>
        </p:txBody>
      </p:sp>
      <p:sp>
        <p:nvSpPr>
          <p:cNvPr id="2221" name="Google Shape;2221;p175"/>
          <p:cNvSpPr txBox="1"/>
          <p:nvPr>
            <p:ph type="title"/>
          </p:nvPr>
        </p:nvSpPr>
        <p:spPr>
          <a:xfrm>
            <a:off x="457175" y="460250"/>
            <a:ext cx="5459100" cy="999900"/>
          </a:xfrm>
          <a:prstGeom prst="rect">
            <a:avLst/>
          </a:prstGeom>
        </p:spPr>
        <p:txBody>
          <a:bodyPr anchorCtr="0" anchor="t" bIns="0" lIns="0" spcFirstLastPara="1" rIns="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2222" name="Google Shape;2222;p175"/>
          <p:cNvPicPr preferRelativeResize="0"/>
          <p:nvPr/>
        </p:nvPicPr>
        <p:blipFill>
          <a:blip r:embed="rId2">
            <a:alphaModFix/>
          </a:blip>
          <a:stretch>
            <a:fillRect/>
          </a:stretch>
        </p:blipFill>
        <p:spPr>
          <a:xfrm>
            <a:off x="8313988" y="4527445"/>
            <a:ext cx="373023" cy="3011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131" name="Shape 131"/>
        <p:cNvGrpSpPr/>
        <p:nvPr/>
      </p:nvGrpSpPr>
      <p:grpSpPr>
        <a:xfrm>
          <a:off x="0" y="0"/>
          <a:ext cx="0" cy="0"/>
          <a:chOff x="0" y="0"/>
          <a:chExt cx="0" cy="0"/>
        </a:xfrm>
      </p:grpSpPr>
      <p:sp>
        <p:nvSpPr>
          <p:cNvPr id="132" name="Google Shape;132;p19"/>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 name="Google Shape;133;p19"/>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34" name="Google Shape;134;p19"/>
          <p:cNvGrpSpPr/>
          <p:nvPr/>
        </p:nvGrpSpPr>
        <p:grpSpPr>
          <a:xfrm>
            <a:off x="614120" y="4568626"/>
            <a:ext cx="1565658" cy="245350"/>
            <a:chOff x="614120" y="4568626"/>
            <a:chExt cx="1565658" cy="245350"/>
          </a:xfrm>
        </p:grpSpPr>
        <p:grpSp>
          <p:nvGrpSpPr>
            <p:cNvPr id="135" name="Google Shape;135;p19"/>
            <p:cNvGrpSpPr/>
            <p:nvPr/>
          </p:nvGrpSpPr>
          <p:grpSpPr>
            <a:xfrm>
              <a:off x="614120" y="4568626"/>
              <a:ext cx="290167" cy="233377"/>
              <a:chOff x="614120" y="4568626"/>
              <a:chExt cx="290167" cy="233377"/>
            </a:xfrm>
          </p:grpSpPr>
          <p:sp>
            <p:nvSpPr>
              <p:cNvPr id="136" name="Google Shape;136;p1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9"/>
            <p:cNvGrpSpPr/>
            <p:nvPr/>
          </p:nvGrpSpPr>
          <p:grpSpPr>
            <a:xfrm>
              <a:off x="989660" y="4603434"/>
              <a:ext cx="1190118" cy="210542"/>
              <a:chOff x="989660" y="4603434"/>
              <a:chExt cx="1190118" cy="210542"/>
            </a:xfrm>
          </p:grpSpPr>
          <p:sp>
            <p:nvSpPr>
              <p:cNvPr id="141" name="Google Shape;141;p1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19"/>
              <p:cNvGrpSpPr/>
              <p:nvPr/>
            </p:nvGrpSpPr>
            <p:grpSpPr>
              <a:xfrm>
                <a:off x="1682774" y="4617610"/>
                <a:ext cx="497005" cy="149188"/>
                <a:chOff x="1682774" y="4617610"/>
                <a:chExt cx="497005" cy="149188"/>
              </a:xfrm>
            </p:grpSpPr>
            <p:sp>
              <p:nvSpPr>
                <p:cNvPr id="143" name="Google Shape;143;p1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8" name="Google Shape;148;p19"/>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2223" name="Shape 2223"/>
        <p:cNvGrpSpPr/>
        <p:nvPr/>
      </p:nvGrpSpPr>
      <p:grpSpPr>
        <a:xfrm>
          <a:off x="0" y="0"/>
          <a:ext cx="0" cy="0"/>
          <a:chOff x="0" y="0"/>
          <a:chExt cx="0" cy="0"/>
        </a:xfrm>
      </p:grpSpPr>
      <p:sp>
        <p:nvSpPr>
          <p:cNvPr id="2224" name="Google Shape;2224;p176"/>
          <p:cNvSpPr txBox="1"/>
          <p:nvPr>
            <p:ph idx="1" type="body"/>
          </p:nvPr>
        </p:nvSpPr>
        <p:spPr>
          <a:xfrm>
            <a:off x="5998525" y="1536250"/>
            <a:ext cx="2688300" cy="3151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2000"/>
              </a:spcBef>
              <a:spcAft>
                <a:spcPts val="0"/>
              </a:spcAft>
              <a:buSzPts val="2000"/>
              <a:buChar char="○"/>
              <a:defRPr sz="2000"/>
            </a:lvl2pPr>
            <a:lvl3pPr indent="-355600" lvl="2" marL="1371600" rtl="0">
              <a:spcBef>
                <a:spcPts val="2000"/>
              </a:spcBef>
              <a:spcAft>
                <a:spcPts val="0"/>
              </a:spcAft>
              <a:buSzPts val="2000"/>
              <a:buChar char="■"/>
              <a:defRPr sz="2000"/>
            </a:lvl3pPr>
            <a:lvl4pPr indent="-355600" lvl="3" marL="1828800" rtl="0">
              <a:spcBef>
                <a:spcPts val="2000"/>
              </a:spcBef>
              <a:spcAft>
                <a:spcPts val="0"/>
              </a:spcAft>
              <a:buSzPts val="2000"/>
              <a:buChar char="●"/>
              <a:defRPr sz="2000"/>
            </a:lvl4pPr>
            <a:lvl5pPr indent="-355600" lvl="4" marL="2286000" rtl="0">
              <a:spcBef>
                <a:spcPts val="2000"/>
              </a:spcBef>
              <a:spcAft>
                <a:spcPts val="0"/>
              </a:spcAft>
              <a:buSzPts val="2000"/>
              <a:buChar char="○"/>
              <a:defRPr sz="2000"/>
            </a:lvl5pPr>
            <a:lvl6pPr indent="-355600" lvl="5" marL="2743200" rtl="0">
              <a:spcBef>
                <a:spcPts val="2000"/>
              </a:spcBef>
              <a:spcAft>
                <a:spcPts val="0"/>
              </a:spcAft>
              <a:buSzPts val="2000"/>
              <a:buChar char="■"/>
              <a:defRPr sz="2000"/>
            </a:lvl6pPr>
            <a:lvl7pPr indent="-355600" lvl="6" marL="3200400" rtl="0">
              <a:spcBef>
                <a:spcPts val="2000"/>
              </a:spcBef>
              <a:spcAft>
                <a:spcPts val="0"/>
              </a:spcAft>
              <a:buSzPts val="2000"/>
              <a:buChar char="●"/>
              <a:defRPr sz="2000"/>
            </a:lvl7pPr>
            <a:lvl8pPr indent="-355600" lvl="7" marL="3657600" rtl="0">
              <a:spcBef>
                <a:spcPts val="2000"/>
              </a:spcBef>
              <a:spcAft>
                <a:spcPts val="0"/>
              </a:spcAft>
              <a:buSzPts val="2000"/>
              <a:buChar char="○"/>
              <a:defRPr sz="2000"/>
            </a:lvl8pPr>
            <a:lvl9pPr indent="-355600" lvl="8" marL="4114800" rtl="0">
              <a:spcBef>
                <a:spcPts val="2000"/>
              </a:spcBef>
              <a:spcAft>
                <a:spcPts val="2000"/>
              </a:spcAft>
              <a:buSzPts val="2000"/>
              <a:buChar char="■"/>
              <a:defRPr sz="2000"/>
            </a:lvl9pPr>
          </a:lstStyle>
          <a:p/>
        </p:txBody>
      </p:sp>
      <p:sp>
        <p:nvSpPr>
          <p:cNvPr id="2225" name="Google Shape;2225;p176"/>
          <p:cNvSpPr txBox="1"/>
          <p:nvPr>
            <p:ph idx="2" type="body"/>
          </p:nvPr>
        </p:nvSpPr>
        <p:spPr>
          <a:xfrm>
            <a:off x="457175" y="1536250"/>
            <a:ext cx="2688300" cy="3151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2000"/>
              </a:spcBef>
              <a:spcAft>
                <a:spcPts val="0"/>
              </a:spcAft>
              <a:buSzPts val="2000"/>
              <a:buChar char="○"/>
              <a:defRPr sz="2000"/>
            </a:lvl2pPr>
            <a:lvl3pPr indent="-355600" lvl="2" marL="1371600" rtl="0">
              <a:spcBef>
                <a:spcPts val="2000"/>
              </a:spcBef>
              <a:spcAft>
                <a:spcPts val="0"/>
              </a:spcAft>
              <a:buSzPts val="2000"/>
              <a:buChar char="■"/>
              <a:defRPr sz="2000"/>
            </a:lvl3pPr>
            <a:lvl4pPr indent="-355600" lvl="3" marL="1828800" rtl="0">
              <a:spcBef>
                <a:spcPts val="2000"/>
              </a:spcBef>
              <a:spcAft>
                <a:spcPts val="0"/>
              </a:spcAft>
              <a:buSzPts val="2000"/>
              <a:buChar char="●"/>
              <a:defRPr sz="2000"/>
            </a:lvl4pPr>
            <a:lvl5pPr indent="-355600" lvl="4" marL="2286000" rtl="0">
              <a:spcBef>
                <a:spcPts val="2000"/>
              </a:spcBef>
              <a:spcAft>
                <a:spcPts val="0"/>
              </a:spcAft>
              <a:buSzPts val="2000"/>
              <a:buChar char="○"/>
              <a:defRPr sz="2000"/>
            </a:lvl5pPr>
            <a:lvl6pPr indent="-355600" lvl="5" marL="2743200" rtl="0">
              <a:spcBef>
                <a:spcPts val="2000"/>
              </a:spcBef>
              <a:spcAft>
                <a:spcPts val="0"/>
              </a:spcAft>
              <a:buSzPts val="2000"/>
              <a:buChar char="■"/>
              <a:defRPr sz="2000"/>
            </a:lvl6pPr>
            <a:lvl7pPr indent="-355600" lvl="6" marL="3200400" rtl="0">
              <a:spcBef>
                <a:spcPts val="2000"/>
              </a:spcBef>
              <a:spcAft>
                <a:spcPts val="0"/>
              </a:spcAft>
              <a:buSzPts val="2000"/>
              <a:buChar char="●"/>
              <a:defRPr sz="2000"/>
            </a:lvl7pPr>
            <a:lvl8pPr indent="-355600" lvl="7" marL="3657600" rtl="0">
              <a:spcBef>
                <a:spcPts val="2000"/>
              </a:spcBef>
              <a:spcAft>
                <a:spcPts val="0"/>
              </a:spcAft>
              <a:buSzPts val="2000"/>
              <a:buChar char="○"/>
              <a:defRPr sz="2000"/>
            </a:lvl8pPr>
            <a:lvl9pPr indent="-355600" lvl="8" marL="4114800" rtl="0">
              <a:spcBef>
                <a:spcPts val="2000"/>
              </a:spcBef>
              <a:spcAft>
                <a:spcPts val="2000"/>
              </a:spcAft>
              <a:buSzPts val="2000"/>
              <a:buChar char="■"/>
              <a:defRPr sz="2000"/>
            </a:lvl9pPr>
          </a:lstStyle>
          <a:p/>
        </p:txBody>
      </p:sp>
      <p:sp>
        <p:nvSpPr>
          <p:cNvPr id="2226" name="Google Shape;2226;p176"/>
          <p:cNvSpPr txBox="1"/>
          <p:nvPr>
            <p:ph type="title"/>
          </p:nvPr>
        </p:nvSpPr>
        <p:spPr>
          <a:xfrm>
            <a:off x="457175" y="460250"/>
            <a:ext cx="5459100" cy="999900"/>
          </a:xfrm>
          <a:prstGeom prst="rect">
            <a:avLst/>
          </a:prstGeom>
        </p:spPr>
        <p:txBody>
          <a:bodyPr anchorCtr="0" anchor="t" bIns="0" lIns="0" spcFirstLastPara="1" rIns="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2227" name="Google Shape;2227;p176"/>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2228" name="Google Shape;2228;p176"/>
          <p:cNvSpPr txBox="1"/>
          <p:nvPr>
            <p:ph idx="3" type="body"/>
          </p:nvPr>
        </p:nvSpPr>
        <p:spPr>
          <a:xfrm>
            <a:off x="3227850" y="1536250"/>
            <a:ext cx="2688300" cy="3151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2000"/>
              </a:spcBef>
              <a:spcAft>
                <a:spcPts val="0"/>
              </a:spcAft>
              <a:buSzPts val="2000"/>
              <a:buChar char="○"/>
              <a:defRPr sz="2000"/>
            </a:lvl2pPr>
            <a:lvl3pPr indent="-355600" lvl="2" marL="1371600" rtl="0">
              <a:spcBef>
                <a:spcPts val="2000"/>
              </a:spcBef>
              <a:spcAft>
                <a:spcPts val="0"/>
              </a:spcAft>
              <a:buSzPts val="2000"/>
              <a:buChar char="■"/>
              <a:defRPr sz="2000"/>
            </a:lvl3pPr>
            <a:lvl4pPr indent="-355600" lvl="3" marL="1828800" rtl="0">
              <a:spcBef>
                <a:spcPts val="2000"/>
              </a:spcBef>
              <a:spcAft>
                <a:spcPts val="0"/>
              </a:spcAft>
              <a:buSzPts val="2000"/>
              <a:buChar char="●"/>
              <a:defRPr sz="2000"/>
            </a:lvl4pPr>
            <a:lvl5pPr indent="-355600" lvl="4" marL="2286000" rtl="0">
              <a:spcBef>
                <a:spcPts val="2000"/>
              </a:spcBef>
              <a:spcAft>
                <a:spcPts val="0"/>
              </a:spcAft>
              <a:buSzPts val="2000"/>
              <a:buChar char="○"/>
              <a:defRPr sz="2000"/>
            </a:lvl5pPr>
            <a:lvl6pPr indent="-355600" lvl="5" marL="2743200" rtl="0">
              <a:spcBef>
                <a:spcPts val="2000"/>
              </a:spcBef>
              <a:spcAft>
                <a:spcPts val="0"/>
              </a:spcAft>
              <a:buSzPts val="2000"/>
              <a:buChar char="■"/>
              <a:defRPr sz="2000"/>
            </a:lvl6pPr>
            <a:lvl7pPr indent="-355600" lvl="6" marL="3200400" rtl="0">
              <a:spcBef>
                <a:spcPts val="2000"/>
              </a:spcBef>
              <a:spcAft>
                <a:spcPts val="0"/>
              </a:spcAft>
              <a:buSzPts val="2000"/>
              <a:buChar char="●"/>
              <a:defRPr sz="2000"/>
            </a:lvl7pPr>
            <a:lvl8pPr indent="-355600" lvl="7" marL="3657600" rtl="0">
              <a:spcBef>
                <a:spcPts val="2000"/>
              </a:spcBef>
              <a:spcAft>
                <a:spcPts val="0"/>
              </a:spcAft>
              <a:buSzPts val="2000"/>
              <a:buChar char="○"/>
              <a:defRPr sz="2000"/>
            </a:lvl8pPr>
            <a:lvl9pPr indent="-355600" lvl="8" marL="4114800" rtl="0">
              <a:spcBef>
                <a:spcPts val="2000"/>
              </a:spcBef>
              <a:spcAft>
                <a:spcPts val="2000"/>
              </a:spcAft>
              <a:buSzPts val="2000"/>
              <a:buChar char="■"/>
              <a:defRPr sz="2000"/>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ummary">
  <p:cSld name="CUSTOM_2_3_1">
    <p:spTree>
      <p:nvGrpSpPr>
        <p:cNvPr id="2229" name="Shape 2229"/>
        <p:cNvGrpSpPr/>
        <p:nvPr/>
      </p:nvGrpSpPr>
      <p:grpSpPr>
        <a:xfrm>
          <a:off x="0" y="0"/>
          <a:ext cx="0" cy="0"/>
          <a:chOff x="0" y="0"/>
          <a:chExt cx="0" cy="0"/>
        </a:xfrm>
      </p:grpSpPr>
      <p:sp>
        <p:nvSpPr>
          <p:cNvPr id="2230" name="Google Shape;2230;p177"/>
          <p:cNvSpPr txBox="1"/>
          <p:nvPr>
            <p:ph idx="1" type="body"/>
          </p:nvPr>
        </p:nvSpPr>
        <p:spPr>
          <a:xfrm>
            <a:off x="3227825" y="1536250"/>
            <a:ext cx="5459100" cy="2076000"/>
          </a:xfrm>
          <a:prstGeom prst="rect">
            <a:avLst/>
          </a:prstGeom>
        </p:spPr>
        <p:txBody>
          <a:bodyPr anchorCtr="0" anchor="ctr"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2000"/>
              </a:spcBef>
              <a:spcAft>
                <a:spcPts val="0"/>
              </a:spcAft>
              <a:buSzPts val="2000"/>
              <a:buChar char="○"/>
              <a:defRPr sz="2000"/>
            </a:lvl2pPr>
            <a:lvl3pPr indent="-355600" lvl="2" marL="1371600" rtl="0">
              <a:spcBef>
                <a:spcPts val="2000"/>
              </a:spcBef>
              <a:spcAft>
                <a:spcPts val="0"/>
              </a:spcAft>
              <a:buSzPts val="2000"/>
              <a:buChar char="■"/>
              <a:defRPr sz="2000"/>
            </a:lvl3pPr>
            <a:lvl4pPr indent="-355600" lvl="3" marL="1828800" rtl="0">
              <a:spcBef>
                <a:spcPts val="2000"/>
              </a:spcBef>
              <a:spcAft>
                <a:spcPts val="0"/>
              </a:spcAft>
              <a:buSzPts val="2000"/>
              <a:buChar char="●"/>
              <a:defRPr sz="2000"/>
            </a:lvl4pPr>
            <a:lvl5pPr indent="-355600" lvl="4" marL="2286000" rtl="0">
              <a:spcBef>
                <a:spcPts val="2000"/>
              </a:spcBef>
              <a:spcAft>
                <a:spcPts val="0"/>
              </a:spcAft>
              <a:buSzPts val="2000"/>
              <a:buChar char="○"/>
              <a:defRPr sz="2000"/>
            </a:lvl5pPr>
            <a:lvl6pPr indent="-355600" lvl="5" marL="2743200" rtl="0">
              <a:spcBef>
                <a:spcPts val="2000"/>
              </a:spcBef>
              <a:spcAft>
                <a:spcPts val="0"/>
              </a:spcAft>
              <a:buSzPts val="2000"/>
              <a:buChar char="■"/>
              <a:defRPr sz="2000"/>
            </a:lvl6pPr>
            <a:lvl7pPr indent="-355600" lvl="6" marL="3200400" rtl="0">
              <a:spcBef>
                <a:spcPts val="2000"/>
              </a:spcBef>
              <a:spcAft>
                <a:spcPts val="0"/>
              </a:spcAft>
              <a:buSzPts val="2000"/>
              <a:buChar char="●"/>
              <a:defRPr sz="2000"/>
            </a:lvl7pPr>
            <a:lvl8pPr indent="-355600" lvl="7" marL="3657600" rtl="0">
              <a:spcBef>
                <a:spcPts val="2000"/>
              </a:spcBef>
              <a:spcAft>
                <a:spcPts val="0"/>
              </a:spcAft>
              <a:buSzPts val="2000"/>
              <a:buChar char="○"/>
              <a:defRPr sz="2000"/>
            </a:lvl8pPr>
            <a:lvl9pPr indent="-355600" lvl="8" marL="4114800" rtl="0">
              <a:spcBef>
                <a:spcPts val="2000"/>
              </a:spcBef>
              <a:spcAft>
                <a:spcPts val="2000"/>
              </a:spcAft>
              <a:buSzPts val="2000"/>
              <a:buChar char="■"/>
              <a:defRPr sz="2000"/>
            </a:lvl9pPr>
          </a:lstStyle>
          <a:p/>
        </p:txBody>
      </p:sp>
      <p:sp>
        <p:nvSpPr>
          <p:cNvPr id="2231" name="Google Shape;2231;p177"/>
          <p:cNvSpPr txBox="1"/>
          <p:nvPr>
            <p:ph type="title"/>
          </p:nvPr>
        </p:nvSpPr>
        <p:spPr>
          <a:xfrm>
            <a:off x="457175" y="1536250"/>
            <a:ext cx="2688300" cy="2076000"/>
          </a:xfrm>
          <a:prstGeom prst="rect">
            <a:avLst/>
          </a:prstGeom>
        </p:spPr>
        <p:txBody>
          <a:bodyPr anchorCtr="0" anchor="ctr" bIns="0" lIns="0" spcFirstLastPara="1" rIns="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1000"/>
              </a:spcBef>
              <a:spcAft>
                <a:spcPts val="0"/>
              </a:spcAft>
              <a:buNone/>
              <a:defRPr sz="3000">
                <a:latin typeface="Google Sans"/>
                <a:ea typeface="Google Sans"/>
                <a:cs typeface="Google Sans"/>
                <a:sym typeface="Google Sans"/>
              </a:defRPr>
            </a:lvl2pPr>
            <a:lvl3pPr lvl="2" rtl="0">
              <a:spcBef>
                <a:spcPts val="1000"/>
              </a:spcBef>
              <a:spcAft>
                <a:spcPts val="0"/>
              </a:spcAft>
              <a:buNone/>
              <a:defRPr sz="3000">
                <a:latin typeface="Google Sans"/>
                <a:ea typeface="Google Sans"/>
                <a:cs typeface="Google Sans"/>
                <a:sym typeface="Google Sans"/>
              </a:defRPr>
            </a:lvl3pPr>
            <a:lvl4pPr lvl="3" rtl="0">
              <a:spcBef>
                <a:spcPts val="1000"/>
              </a:spcBef>
              <a:spcAft>
                <a:spcPts val="0"/>
              </a:spcAft>
              <a:buNone/>
              <a:defRPr sz="3000">
                <a:latin typeface="Google Sans"/>
                <a:ea typeface="Google Sans"/>
                <a:cs typeface="Google Sans"/>
                <a:sym typeface="Google Sans"/>
              </a:defRPr>
            </a:lvl4pPr>
            <a:lvl5pPr lvl="4" rtl="0">
              <a:spcBef>
                <a:spcPts val="1000"/>
              </a:spcBef>
              <a:spcAft>
                <a:spcPts val="0"/>
              </a:spcAft>
              <a:buNone/>
              <a:defRPr sz="3000">
                <a:latin typeface="Google Sans"/>
                <a:ea typeface="Google Sans"/>
                <a:cs typeface="Google Sans"/>
                <a:sym typeface="Google Sans"/>
              </a:defRPr>
            </a:lvl5pPr>
            <a:lvl6pPr lvl="5" rtl="0">
              <a:spcBef>
                <a:spcPts val="1000"/>
              </a:spcBef>
              <a:spcAft>
                <a:spcPts val="0"/>
              </a:spcAft>
              <a:buNone/>
              <a:defRPr sz="3000">
                <a:latin typeface="Google Sans"/>
                <a:ea typeface="Google Sans"/>
                <a:cs typeface="Google Sans"/>
                <a:sym typeface="Google Sans"/>
              </a:defRPr>
            </a:lvl6pPr>
            <a:lvl7pPr lvl="6" rtl="0">
              <a:spcBef>
                <a:spcPts val="1000"/>
              </a:spcBef>
              <a:spcAft>
                <a:spcPts val="0"/>
              </a:spcAft>
              <a:buNone/>
              <a:defRPr sz="3000">
                <a:latin typeface="Google Sans"/>
                <a:ea typeface="Google Sans"/>
                <a:cs typeface="Google Sans"/>
                <a:sym typeface="Google Sans"/>
              </a:defRPr>
            </a:lvl7pPr>
            <a:lvl8pPr lvl="7" rtl="0">
              <a:spcBef>
                <a:spcPts val="1000"/>
              </a:spcBef>
              <a:spcAft>
                <a:spcPts val="0"/>
              </a:spcAft>
              <a:buNone/>
              <a:defRPr sz="3000">
                <a:latin typeface="Google Sans"/>
                <a:ea typeface="Google Sans"/>
                <a:cs typeface="Google Sans"/>
                <a:sym typeface="Google Sans"/>
              </a:defRPr>
            </a:lvl8pPr>
            <a:lvl9pPr lvl="8" rtl="0">
              <a:spcBef>
                <a:spcPts val="1000"/>
              </a:spcBef>
              <a:spcAft>
                <a:spcPts val="1000"/>
              </a:spcAft>
              <a:buNone/>
              <a:defRPr sz="3000">
                <a:latin typeface="Google Sans"/>
                <a:ea typeface="Google Sans"/>
                <a:cs typeface="Google Sans"/>
                <a:sym typeface="Google Sans"/>
              </a:defRPr>
            </a:lvl9pPr>
          </a:lstStyle>
          <a:p/>
        </p:txBody>
      </p:sp>
      <p:pic>
        <p:nvPicPr>
          <p:cNvPr id="2232" name="Google Shape;2232;p177"/>
          <p:cNvPicPr preferRelativeResize="0"/>
          <p:nvPr/>
        </p:nvPicPr>
        <p:blipFill>
          <a:blip r:embed="rId2">
            <a:alphaModFix/>
          </a:blip>
          <a:stretch>
            <a:fillRect/>
          </a:stretch>
        </p:blipFill>
        <p:spPr>
          <a:xfrm>
            <a:off x="8313988" y="4527445"/>
            <a:ext cx="373023" cy="301199"/>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p:cSld name="CUSTOM_2_3_1_2">
    <p:spTree>
      <p:nvGrpSpPr>
        <p:cNvPr id="2233" name="Shape 2233"/>
        <p:cNvGrpSpPr/>
        <p:nvPr/>
      </p:nvGrpSpPr>
      <p:grpSpPr>
        <a:xfrm>
          <a:off x="0" y="0"/>
          <a:ext cx="0" cy="0"/>
          <a:chOff x="0" y="0"/>
          <a:chExt cx="0" cy="0"/>
        </a:xfrm>
      </p:grpSpPr>
      <p:sp>
        <p:nvSpPr>
          <p:cNvPr id="2234" name="Google Shape;2234;p178"/>
          <p:cNvSpPr txBox="1"/>
          <p:nvPr>
            <p:ph type="title"/>
          </p:nvPr>
        </p:nvSpPr>
        <p:spPr>
          <a:xfrm>
            <a:off x="457175" y="1536250"/>
            <a:ext cx="2688300" cy="999900"/>
          </a:xfrm>
          <a:prstGeom prst="rect">
            <a:avLst/>
          </a:prstGeom>
        </p:spPr>
        <p:txBody>
          <a:bodyPr anchorCtr="0" anchor="b" bIns="0" lIns="0" spcFirstLastPara="1" rIns="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2235" name="Google Shape;2235;p178"/>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2236" name="Google Shape;2236;p178"/>
          <p:cNvSpPr txBox="1"/>
          <p:nvPr>
            <p:ph idx="1" type="subTitle"/>
          </p:nvPr>
        </p:nvSpPr>
        <p:spPr>
          <a:xfrm>
            <a:off x="457175" y="2612550"/>
            <a:ext cx="2688300" cy="2075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Name Left">
  <p:cSld name="CUSTOM_2_3_1_2_1">
    <p:spTree>
      <p:nvGrpSpPr>
        <p:cNvPr id="2237" name="Shape 2237"/>
        <p:cNvGrpSpPr/>
        <p:nvPr/>
      </p:nvGrpSpPr>
      <p:grpSpPr>
        <a:xfrm>
          <a:off x="0" y="0"/>
          <a:ext cx="0" cy="0"/>
          <a:chOff x="0" y="0"/>
          <a:chExt cx="0" cy="0"/>
        </a:xfrm>
      </p:grpSpPr>
      <p:sp>
        <p:nvSpPr>
          <p:cNvPr id="2238" name="Google Shape;2238;p179"/>
          <p:cNvSpPr txBox="1"/>
          <p:nvPr>
            <p:ph type="title"/>
          </p:nvPr>
        </p:nvSpPr>
        <p:spPr>
          <a:xfrm>
            <a:off x="457175" y="1536250"/>
            <a:ext cx="4077000" cy="999900"/>
          </a:xfrm>
          <a:prstGeom prst="rect">
            <a:avLst/>
          </a:prstGeom>
        </p:spPr>
        <p:txBody>
          <a:bodyPr anchorCtr="0" anchor="b" bIns="0" lIns="0" spcFirstLastPara="1" rIns="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2239" name="Google Shape;2239;p179"/>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2240" name="Google Shape;2240;p179"/>
          <p:cNvSpPr txBox="1"/>
          <p:nvPr>
            <p:ph idx="1" type="subTitle"/>
          </p:nvPr>
        </p:nvSpPr>
        <p:spPr>
          <a:xfrm>
            <a:off x="457175" y="2612550"/>
            <a:ext cx="4077000" cy="2075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Name Right">
  <p:cSld name="CUSTOM_2_3_1_2_1_1">
    <p:spTree>
      <p:nvGrpSpPr>
        <p:cNvPr id="2241" name="Shape 2241"/>
        <p:cNvGrpSpPr/>
        <p:nvPr/>
      </p:nvGrpSpPr>
      <p:grpSpPr>
        <a:xfrm>
          <a:off x="0" y="0"/>
          <a:ext cx="0" cy="0"/>
          <a:chOff x="0" y="0"/>
          <a:chExt cx="0" cy="0"/>
        </a:xfrm>
      </p:grpSpPr>
      <p:sp>
        <p:nvSpPr>
          <p:cNvPr id="2242" name="Google Shape;2242;p180"/>
          <p:cNvSpPr txBox="1"/>
          <p:nvPr>
            <p:ph type="title"/>
          </p:nvPr>
        </p:nvSpPr>
        <p:spPr>
          <a:xfrm>
            <a:off x="4610125" y="1536250"/>
            <a:ext cx="4077000" cy="999900"/>
          </a:xfrm>
          <a:prstGeom prst="rect">
            <a:avLst/>
          </a:prstGeom>
        </p:spPr>
        <p:txBody>
          <a:bodyPr anchorCtr="0" anchor="b" bIns="0" lIns="0" spcFirstLastPara="1" rIns="0" wrap="square" tIns="0">
            <a:noAutofit/>
          </a:bodyPr>
          <a:lstStyle>
            <a:lvl1pPr lvl="0" rtl="0" algn="r">
              <a:spcBef>
                <a:spcPts val="0"/>
              </a:spcBef>
              <a:spcAft>
                <a:spcPts val="0"/>
              </a:spcAft>
              <a:buNone/>
              <a:defRPr sz="4000">
                <a:latin typeface="Google Sans"/>
                <a:ea typeface="Google Sans"/>
                <a:cs typeface="Google Sans"/>
                <a:sym typeface="Google Sans"/>
              </a:defRPr>
            </a:lvl1pPr>
            <a:lvl2pPr lvl="1" rtl="0" algn="r">
              <a:spcBef>
                <a:spcPts val="0"/>
              </a:spcBef>
              <a:spcAft>
                <a:spcPts val="0"/>
              </a:spcAft>
              <a:buNone/>
              <a:defRPr sz="3000">
                <a:latin typeface="Google Sans"/>
                <a:ea typeface="Google Sans"/>
                <a:cs typeface="Google Sans"/>
                <a:sym typeface="Google Sans"/>
              </a:defRPr>
            </a:lvl2pPr>
            <a:lvl3pPr lvl="2" rtl="0" algn="r">
              <a:spcBef>
                <a:spcPts val="0"/>
              </a:spcBef>
              <a:spcAft>
                <a:spcPts val="0"/>
              </a:spcAft>
              <a:buNone/>
              <a:defRPr sz="3000">
                <a:latin typeface="Google Sans"/>
                <a:ea typeface="Google Sans"/>
                <a:cs typeface="Google Sans"/>
                <a:sym typeface="Google Sans"/>
              </a:defRPr>
            </a:lvl3pPr>
            <a:lvl4pPr lvl="3" rtl="0" algn="r">
              <a:spcBef>
                <a:spcPts val="0"/>
              </a:spcBef>
              <a:spcAft>
                <a:spcPts val="0"/>
              </a:spcAft>
              <a:buNone/>
              <a:defRPr sz="3000">
                <a:latin typeface="Google Sans"/>
                <a:ea typeface="Google Sans"/>
                <a:cs typeface="Google Sans"/>
                <a:sym typeface="Google Sans"/>
              </a:defRPr>
            </a:lvl4pPr>
            <a:lvl5pPr lvl="4" rtl="0" algn="r">
              <a:spcBef>
                <a:spcPts val="0"/>
              </a:spcBef>
              <a:spcAft>
                <a:spcPts val="0"/>
              </a:spcAft>
              <a:buNone/>
              <a:defRPr sz="3000">
                <a:latin typeface="Google Sans"/>
                <a:ea typeface="Google Sans"/>
                <a:cs typeface="Google Sans"/>
                <a:sym typeface="Google Sans"/>
              </a:defRPr>
            </a:lvl5pPr>
            <a:lvl6pPr lvl="5" rtl="0" algn="r">
              <a:spcBef>
                <a:spcPts val="0"/>
              </a:spcBef>
              <a:spcAft>
                <a:spcPts val="0"/>
              </a:spcAft>
              <a:buNone/>
              <a:defRPr sz="3000">
                <a:latin typeface="Google Sans"/>
                <a:ea typeface="Google Sans"/>
                <a:cs typeface="Google Sans"/>
                <a:sym typeface="Google Sans"/>
              </a:defRPr>
            </a:lvl6pPr>
            <a:lvl7pPr lvl="6" rtl="0" algn="r">
              <a:spcBef>
                <a:spcPts val="0"/>
              </a:spcBef>
              <a:spcAft>
                <a:spcPts val="0"/>
              </a:spcAft>
              <a:buNone/>
              <a:defRPr sz="3000">
                <a:latin typeface="Google Sans"/>
                <a:ea typeface="Google Sans"/>
                <a:cs typeface="Google Sans"/>
                <a:sym typeface="Google Sans"/>
              </a:defRPr>
            </a:lvl7pPr>
            <a:lvl8pPr lvl="7" rtl="0" algn="r">
              <a:spcBef>
                <a:spcPts val="0"/>
              </a:spcBef>
              <a:spcAft>
                <a:spcPts val="0"/>
              </a:spcAft>
              <a:buNone/>
              <a:defRPr sz="3000">
                <a:latin typeface="Google Sans"/>
                <a:ea typeface="Google Sans"/>
                <a:cs typeface="Google Sans"/>
                <a:sym typeface="Google Sans"/>
              </a:defRPr>
            </a:lvl8pPr>
            <a:lvl9pPr lvl="8" rtl="0" algn="r">
              <a:spcBef>
                <a:spcPts val="0"/>
              </a:spcBef>
              <a:spcAft>
                <a:spcPts val="0"/>
              </a:spcAft>
              <a:buNone/>
              <a:defRPr sz="3000">
                <a:latin typeface="Google Sans"/>
                <a:ea typeface="Google Sans"/>
                <a:cs typeface="Google Sans"/>
                <a:sym typeface="Google Sans"/>
              </a:defRPr>
            </a:lvl9pPr>
          </a:lstStyle>
          <a:p/>
        </p:txBody>
      </p:sp>
      <p:pic>
        <p:nvPicPr>
          <p:cNvPr id="2243" name="Google Shape;2243;p180"/>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2244" name="Google Shape;2244;p180"/>
          <p:cNvSpPr txBox="1"/>
          <p:nvPr>
            <p:ph idx="1" type="subTitle"/>
          </p:nvPr>
        </p:nvSpPr>
        <p:spPr>
          <a:xfrm>
            <a:off x="4609775" y="2612550"/>
            <a:ext cx="4077000" cy="9996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600"/>
            </a:lvl1pPr>
            <a:lvl2pPr lvl="1" rtl="0" algn="r">
              <a:lnSpc>
                <a:spcPct val="115000"/>
              </a:lnSpc>
              <a:spcBef>
                <a:spcPts val="0"/>
              </a:spcBef>
              <a:spcAft>
                <a:spcPts val="0"/>
              </a:spcAft>
              <a:buNone/>
              <a:defRPr sz="1600"/>
            </a:lvl2pPr>
            <a:lvl3pPr lvl="2" rtl="0" algn="r">
              <a:lnSpc>
                <a:spcPct val="115000"/>
              </a:lnSpc>
              <a:spcBef>
                <a:spcPts val="0"/>
              </a:spcBef>
              <a:spcAft>
                <a:spcPts val="0"/>
              </a:spcAft>
              <a:buNone/>
              <a:defRPr sz="1600"/>
            </a:lvl3pPr>
            <a:lvl4pPr lvl="3" rtl="0" algn="r">
              <a:lnSpc>
                <a:spcPct val="115000"/>
              </a:lnSpc>
              <a:spcBef>
                <a:spcPts val="0"/>
              </a:spcBef>
              <a:spcAft>
                <a:spcPts val="0"/>
              </a:spcAft>
              <a:buNone/>
              <a:defRPr sz="1600"/>
            </a:lvl4pPr>
            <a:lvl5pPr lvl="4" rtl="0" algn="r">
              <a:lnSpc>
                <a:spcPct val="115000"/>
              </a:lnSpc>
              <a:spcBef>
                <a:spcPts val="0"/>
              </a:spcBef>
              <a:spcAft>
                <a:spcPts val="0"/>
              </a:spcAft>
              <a:buNone/>
              <a:defRPr sz="1600"/>
            </a:lvl5pPr>
            <a:lvl6pPr lvl="5" rtl="0" algn="r">
              <a:lnSpc>
                <a:spcPct val="115000"/>
              </a:lnSpc>
              <a:spcBef>
                <a:spcPts val="0"/>
              </a:spcBef>
              <a:spcAft>
                <a:spcPts val="0"/>
              </a:spcAft>
              <a:buNone/>
              <a:defRPr sz="1600"/>
            </a:lvl6pPr>
            <a:lvl7pPr lvl="6" rtl="0" algn="r">
              <a:lnSpc>
                <a:spcPct val="115000"/>
              </a:lnSpc>
              <a:spcBef>
                <a:spcPts val="0"/>
              </a:spcBef>
              <a:spcAft>
                <a:spcPts val="0"/>
              </a:spcAft>
              <a:buNone/>
              <a:defRPr sz="1600"/>
            </a:lvl7pPr>
            <a:lvl8pPr lvl="7" rtl="0" algn="r">
              <a:lnSpc>
                <a:spcPct val="115000"/>
              </a:lnSpc>
              <a:spcBef>
                <a:spcPts val="0"/>
              </a:spcBef>
              <a:spcAft>
                <a:spcPts val="0"/>
              </a:spcAft>
              <a:buNone/>
              <a:defRPr sz="1600"/>
            </a:lvl8pPr>
            <a:lvl9pPr lvl="8" rtl="0" algn="r">
              <a:lnSpc>
                <a:spcPct val="115000"/>
              </a:lnSpc>
              <a:spcBef>
                <a:spcPts val="0"/>
              </a:spcBef>
              <a:spcAft>
                <a:spcPts val="0"/>
              </a:spcAft>
              <a:buNone/>
              <a:defRPr sz="1600"/>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Quote">
  <p:cSld name="CUSTOM_2_3_1_1">
    <p:spTree>
      <p:nvGrpSpPr>
        <p:cNvPr id="2245" name="Shape 2245"/>
        <p:cNvGrpSpPr/>
        <p:nvPr/>
      </p:nvGrpSpPr>
      <p:grpSpPr>
        <a:xfrm>
          <a:off x="0" y="0"/>
          <a:ext cx="0" cy="0"/>
          <a:chOff x="0" y="0"/>
          <a:chExt cx="0" cy="0"/>
        </a:xfrm>
      </p:grpSpPr>
      <p:sp>
        <p:nvSpPr>
          <p:cNvPr id="2246" name="Google Shape;2246;p181"/>
          <p:cNvSpPr txBox="1"/>
          <p:nvPr>
            <p:ph type="title"/>
          </p:nvPr>
        </p:nvSpPr>
        <p:spPr>
          <a:xfrm>
            <a:off x="457175" y="1536250"/>
            <a:ext cx="6153900" cy="207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sz="4000">
                <a:latin typeface="Google Sans"/>
                <a:ea typeface="Google Sans"/>
                <a:cs typeface="Google Sans"/>
                <a:sym typeface="Google Sans"/>
              </a:defRPr>
            </a:lvl1pPr>
            <a:lvl2pPr lvl="1" rtl="0">
              <a:spcBef>
                <a:spcPts val="1000"/>
              </a:spcBef>
              <a:spcAft>
                <a:spcPts val="0"/>
              </a:spcAft>
              <a:buNone/>
              <a:defRPr sz="3000">
                <a:latin typeface="Google Sans"/>
                <a:ea typeface="Google Sans"/>
                <a:cs typeface="Google Sans"/>
                <a:sym typeface="Google Sans"/>
              </a:defRPr>
            </a:lvl2pPr>
            <a:lvl3pPr lvl="2" rtl="0">
              <a:spcBef>
                <a:spcPts val="1000"/>
              </a:spcBef>
              <a:spcAft>
                <a:spcPts val="0"/>
              </a:spcAft>
              <a:buNone/>
              <a:defRPr sz="3000">
                <a:latin typeface="Google Sans"/>
                <a:ea typeface="Google Sans"/>
                <a:cs typeface="Google Sans"/>
                <a:sym typeface="Google Sans"/>
              </a:defRPr>
            </a:lvl3pPr>
            <a:lvl4pPr lvl="3" rtl="0">
              <a:spcBef>
                <a:spcPts val="1000"/>
              </a:spcBef>
              <a:spcAft>
                <a:spcPts val="0"/>
              </a:spcAft>
              <a:buNone/>
              <a:defRPr sz="3000">
                <a:latin typeface="Google Sans"/>
                <a:ea typeface="Google Sans"/>
                <a:cs typeface="Google Sans"/>
                <a:sym typeface="Google Sans"/>
              </a:defRPr>
            </a:lvl4pPr>
            <a:lvl5pPr lvl="4" rtl="0">
              <a:spcBef>
                <a:spcPts val="1000"/>
              </a:spcBef>
              <a:spcAft>
                <a:spcPts val="0"/>
              </a:spcAft>
              <a:buNone/>
              <a:defRPr sz="3000">
                <a:latin typeface="Google Sans"/>
                <a:ea typeface="Google Sans"/>
                <a:cs typeface="Google Sans"/>
                <a:sym typeface="Google Sans"/>
              </a:defRPr>
            </a:lvl5pPr>
            <a:lvl6pPr lvl="5" rtl="0">
              <a:spcBef>
                <a:spcPts val="1000"/>
              </a:spcBef>
              <a:spcAft>
                <a:spcPts val="0"/>
              </a:spcAft>
              <a:buNone/>
              <a:defRPr sz="3000">
                <a:latin typeface="Google Sans"/>
                <a:ea typeface="Google Sans"/>
                <a:cs typeface="Google Sans"/>
                <a:sym typeface="Google Sans"/>
              </a:defRPr>
            </a:lvl6pPr>
            <a:lvl7pPr lvl="6" rtl="0">
              <a:spcBef>
                <a:spcPts val="1000"/>
              </a:spcBef>
              <a:spcAft>
                <a:spcPts val="0"/>
              </a:spcAft>
              <a:buNone/>
              <a:defRPr sz="3000">
                <a:latin typeface="Google Sans"/>
                <a:ea typeface="Google Sans"/>
                <a:cs typeface="Google Sans"/>
                <a:sym typeface="Google Sans"/>
              </a:defRPr>
            </a:lvl7pPr>
            <a:lvl8pPr lvl="7" rtl="0">
              <a:spcBef>
                <a:spcPts val="1000"/>
              </a:spcBef>
              <a:spcAft>
                <a:spcPts val="0"/>
              </a:spcAft>
              <a:buNone/>
              <a:defRPr sz="3000">
                <a:latin typeface="Google Sans"/>
                <a:ea typeface="Google Sans"/>
                <a:cs typeface="Google Sans"/>
                <a:sym typeface="Google Sans"/>
              </a:defRPr>
            </a:lvl8pPr>
            <a:lvl9pPr lvl="8" rtl="0">
              <a:spcBef>
                <a:spcPts val="1000"/>
              </a:spcBef>
              <a:spcAft>
                <a:spcPts val="1000"/>
              </a:spcAft>
              <a:buNone/>
              <a:defRPr sz="3000">
                <a:latin typeface="Google Sans"/>
                <a:ea typeface="Google Sans"/>
                <a:cs typeface="Google Sans"/>
                <a:sym typeface="Google Sans"/>
              </a:defRPr>
            </a:lvl9pPr>
          </a:lstStyle>
          <a:p/>
        </p:txBody>
      </p:sp>
      <p:pic>
        <p:nvPicPr>
          <p:cNvPr id="2247" name="Google Shape;2247;p181"/>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2248" name="Google Shape;2248;p181"/>
          <p:cNvSpPr txBox="1"/>
          <p:nvPr>
            <p:ph idx="1" type="subTitle"/>
          </p:nvPr>
        </p:nvSpPr>
        <p:spPr>
          <a:xfrm>
            <a:off x="457175" y="3688250"/>
            <a:ext cx="2688300" cy="9996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Hashtag Only">
  <p:cSld name="CUSTOM_3_1_1_1_1_1_1_1_1_1_1">
    <p:spTree>
      <p:nvGrpSpPr>
        <p:cNvPr id="2249" name="Shape 2249"/>
        <p:cNvGrpSpPr/>
        <p:nvPr/>
      </p:nvGrpSpPr>
      <p:grpSpPr>
        <a:xfrm>
          <a:off x="0" y="0"/>
          <a:ext cx="0" cy="0"/>
          <a:chOff x="0" y="0"/>
          <a:chExt cx="0" cy="0"/>
        </a:xfrm>
      </p:grpSpPr>
      <p:pic>
        <p:nvPicPr>
          <p:cNvPr id="2250" name="Google Shape;2250;p182"/>
          <p:cNvPicPr preferRelativeResize="0"/>
          <p:nvPr/>
        </p:nvPicPr>
        <p:blipFill>
          <a:blip r:embed="rId2">
            <a:alphaModFix/>
          </a:blip>
          <a:stretch>
            <a:fillRect/>
          </a:stretch>
        </p:blipFill>
        <p:spPr>
          <a:xfrm>
            <a:off x="8313988" y="4527445"/>
            <a:ext cx="373023" cy="301199"/>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Blank">
  <p:cSld name="CUSTOM_4">
    <p:spTree>
      <p:nvGrpSpPr>
        <p:cNvPr id="2251" name="Shape 2251"/>
        <p:cNvGrpSpPr/>
        <p:nvPr/>
      </p:nvGrpSpPr>
      <p:grpSpPr>
        <a:xfrm>
          <a:off x="0" y="0"/>
          <a:ext cx="0" cy="0"/>
          <a:chOff x="0" y="0"/>
          <a:chExt cx="0" cy="0"/>
        </a:xfrm>
      </p:grpSpPr>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52" name="Shape 2252"/>
        <p:cNvGrpSpPr/>
        <p:nvPr/>
      </p:nvGrpSpPr>
      <p:grpSpPr>
        <a:xfrm>
          <a:off x="0" y="0"/>
          <a:ext cx="0" cy="0"/>
          <a:chOff x="0" y="0"/>
          <a:chExt cx="0" cy="0"/>
        </a:xfrm>
      </p:grpSpPr>
      <p:sp>
        <p:nvSpPr>
          <p:cNvPr id="2253" name="Google Shape;2253;p18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254" name="Google Shape;2254;p18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55" name="Google Shape;2255;p1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3 - Titles Only 1">
  <p:cSld name="Content Option 3 - Titles Only 1">
    <p:spTree>
      <p:nvGrpSpPr>
        <p:cNvPr id="2256" name="Shape 22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149" name="Shape 149"/>
        <p:cNvGrpSpPr/>
        <p:nvPr/>
      </p:nvGrpSpPr>
      <p:grpSpPr>
        <a:xfrm>
          <a:off x="0" y="0"/>
          <a:ext cx="0" cy="0"/>
          <a:chOff x="0" y="0"/>
          <a:chExt cx="0" cy="0"/>
        </a:xfrm>
      </p:grpSpPr>
      <p:sp>
        <p:nvSpPr>
          <p:cNvPr id="150" name="Google Shape;150;p20"/>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1" name="Google Shape;151;p20"/>
          <p:cNvGrpSpPr/>
          <p:nvPr/>
        </p:nvGrpSpPr>
        <p:grpSpPr>
          <a:xfrm>
            <a:off x="614120" y="4568626"/>
            <a:ext cx="1565658" cy="245350"/>
            <a:chOff x="614120" y="4568626"/>
            <a:chExt cx="1565658" cy="245350"/>
          </a:xfrm>
        </p:grpSpPr>
        <p:grpSp>
          <p:nvGrpSpPr>
            <p:cNvPr id="152" name="Google Shape;152;p20"/>
            <p:cNvGrpSpPr/>
            <p:nvPr/>
          </p:nvGrpSpPr>
          <p:grpSpPr>
            <a:xfrm>
              <a:off x="614120" y="4568626"/>
              <a:ext cx="290167" cy="233377"/>
              <a:chOff x="614120" y="4568626"/>
              <a:chExt cx="290167" cy="233377"/>
            </a:xfrm>
          </p:grpSpPr>
          <p:sp>
            <p:nvSpPr>
              <p:cNvPr id="153" name="Google Shape;153;p2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20"/>
            <p:cNvGrpSpPr/>
            <p:nvPr/>
          </p:nvGrpSpPr>
          <p:grpSpPr>
            <a:xfrm>
              <a:off x="989660" y="4603434"/>
              <a:ext cx="1190118" cy="210542"/>
              <a:chOff x="989660" y="4603434"/>
              <a:chExt cx="1190118" cy="210542"/>
            </a:xfrm>
          </p:grpSpPr>
          <p:sp>
            <p:nvSpPr>
              <p:cNvPr id="158" name="Google Shape;158;p2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20"/>
              <p:cNvGrpSpPr/>
              <p:nvPr/>
            </p:nvGrpSpPr>
            <p:grpSpPr>
              <a:xfrm>
                <a:off x="1682774" y="4617610"/>
                <a:ext cx="497005" cy="149188"/>
                <a:chOff x="1682774" y="4617610"/>
                <a:chExt cx="497005" cy="149188"/>
              </a:xfrm>
            </p:grpSpPr>
            <p:sp>
              <p:nvSpPr>
                <p:cNvPr id="160" name="Google Shape;160;p2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5" name="Google Shape;165;p20"/>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6" name="Google Shape;166;p20"/>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7" name="Google Shape;167;p20"/>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57" name="Shape 2257"/>
        <p:cNvGrpSpPr/>
        <p:nvPr/>
      </p:nvGrpSpPr>
      <p:grpSpPr>
        <a:xfrm>
          <a:off x="0" y="0"/>
          <a:ext cx="0" cy="0"/>
          <a:chOff x="0" y="0"/>
          <a:chExt cx="0" cy="0"/>
        </a:xfrm>
      </p:grpSpPr>
      <p:sp>
        <p:nvSpPr>
          <p:cNvPr id="2258" name="Google Shape;2258;p186"/>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59" name="Google Shape;2259;p186"/>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260" name="Google Shape;2260;p1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Right">
  <p:cSld name="CUSTOM_2">
    <p:spTree>
      <p:nvGrpSpPr>
        <p:cNvPr id="2264" name="Shape 2264"/>
        <p:cNvGrpSpPr/>
        <p:nvPr/>
      </p:nvGrpSpPr>
      <p:grpSpPr>
        <a:xfrm>
          <a:off x="0" y="0"/>
          <a:ext cx="0" cy="0"/>
          <a:chOff x="0" y="0"/>
          <a:chExt cx="0" cy="0"/>
        </a:xfrm>
      </p:grpSpPr>
      <p:sp>
        <p:nvSpPr>
          <p:cNvPr id="2265" name="Google Shape;2265;p188"/>
          <p:cNvSpPr txBox="1"/>
          <p:nvPr>
            <p:ph type="title"/>
          </p:nvPr>
        </p:nvSpPr>
        <p:spPr>
          <a:xfrm>
            <a:off x="457175" y="1536250"/>
            <a:ext cx="8229900" cy="20760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None/>
              <a:defRPr sz="6000">
                <a:latin typeface="Google Sans"/>
                <a:ea typeface="Google Sans"/>
                <a:cs typeface="Google Sans"/>
                <a:sym typeface="Google Sans"/>
              </a:defRPr>
            </a:lvl1pPr>
            <a:lvl2pPr lvl="1" rtl="0" algn="r">
              <a:lnSpc>
                <a:spcPct val="100000"/>
              </a:lnSpc>
              <a:spcBef>
                <a:spcPts val="1000"/>
              </a:spcBef>
              <a:spcAft>
                <a:spcPts val="0"/>
              </a:spcAft>
              <a:buNone/>
              <a:defRPr sz="7200">
                <a:latin typeface="Google Sans"/>
                <a:ea typeface="Google Sans"/>
                <a:cs typeface="Google Sans"/>
                <a:sym typeface="Google Sans"/>
              </a:defRPr>
            </a:lvl2pPr>
            <a:lvl3pPr lvl="2" rtl="0" algn="r">
              <a:lnSpc>
                <a:spcPct val="100000"/>
              </a:lnSpc>
              <a:spcBef>
                <a:spcPts val="0"/>
              </a:spcBef>
              <a:spcAft>
                <a:spcPts val="0"/>
              </a:spcAft>
              <a:buNone/>
              <a:defRPr sz="7200">
                <a:latin typeface="Google Sans"/>
                <a:ea typeface="Google Sans"/>
                <a:cs typeface="Google Sans"/>
                <a:sym typeface="Google Sans"/>
              </a:defRPr>
            </a:lvl3pPr>
            <a:lvl4pPr lvl="3" rtl="0" algn="r">
              <a:lnSpc>
                <a:spcPct val="100000"/>
              </a:lnSpc>
              <a:spcBef>
                <a:spcPts val="0"/>
              </a:spcBef>
              <a:spcAft>
                <a:spcPts val="0"/>
              </a:spcAft>
              <a:buNone/>
              <a:defRPr sz="7200">
                <a:latin typeface="Google Sans"/>
                <a:ea typeface="Google Sans"/>
                <a:cs typeface="Google Sans"/>
                <a:sym typeface="Google Sans"/>
              </a:defRPr>
            </a:lvl4pPr>
            <a:lvl5pPr lvl="4" rtl="0" algn="r">
              <a:lnSpc>
                <a:spcPct val="100000"/>
              </a:lnSpc>
              <a:spcBef>
                <a:spcPts val="0"/>
              </a:spcBef>
              <a:spcAft>
                <a:spcPts val="0"/>
              </a:spcAft>
              <a:buNone/>
              <a:defRPr sz="7200">
                <a:latin typeface="Google Sans"/>
                <a:ea typeface="Google Sans"/>
                <a:cs typeface="Google Sans"/>
                <a:sym typeface="Google Sans"/>
              </a:defRPr>
            </a:lvl5pPr>
            <a:lvl6pPr lvl="5" rtl="0" algn="r">
              <a:lnSpc>
                <a:spcPct val="100000"/>
              </a:lnSpc>
              <a:spcBef>
                <a:spcPts val="0"/>
              </a:spcBef>
              <a:spcAft>
                <a:spcPts val="0"/>
              </a:spcAft>
              <a:buNone/>
              <a:defRPr sz="7200">
                <a:latin typeface="Google Sans"/>
                <a:ea typeface="Google Sans"/>
                <a:cs typeface="Google Sans"/>
                <a:sym typeface="Google Sans"/>
              </a:defRPr>
            </a:lvl6pPr>
            <a:lvl7pPr lvl="6" rtl="0" algn="r">
              <a:lnSpc>
                <a:spcPct val="100000"/>
              </a:lnSpc>
              <a:spcBef>
                <a:spcPts val="0"/>
              </a:spcBef>
              <a:spcAft>
                <a:spcPts val="0"/>
              </a:spcAft>
              <a:buNone/>
              <a:defRPr sz="7200">
                <a:latin typeface="Google Sans"/>
                <a:ea typeface="Google Sans"/>
                <a:cs typeface="Google Sans"/>
                <a:sym typeface="Google Sans"/>
              </a:defRPr>
            </a:lvl7pPr>
            <a:lvl8pPr lvl="7" rtl="0" algn="r">
              <a:lnSpc>
                <a:spcPct val="100000"/>
              </a:lnSpc>
              <a:spcBef>
                <a:spcPts val="0"/>
              </a:spcBef>
              <a:spcAft>
                <a:spcPts val="0"/>
              </a:spcAft>
              <a:buNone/>
              <a:defRPr sz="7200">
                <a:latin typeface="Google Sans"/>
                <a:ea typeface="Google Sans"/>
                <a:cs typeface="Google Sans"/>
                <a:sym typeface="Google Sans"/>
              </a:defRPr>
            </a:lvl8pPr>
            <a:lvl9pPr lvl="8" rtl="0" algn="r">
              <a:lnSpc>
                <a:spcPct val="100000"/>
              </a:lnSpc>
              <a:spcBef>
                <a:spcPts val="0"/>
              </a:spcBef>
              <a:spcAft>
                <a:spcPts val="0"/>
              </a:spcAft>
              <a:buNone/>
              <a:defRPr sz="7200">
                <a:latin typeface="Google Sans"/>
                <a:ea typeface="Google Sans"/>
                <a:cs typeface="Google Sans"/>
                <a:sym typeface="Google Sans"/>
              </a:defRPr>
            </a:lvl9pPr>
          </a:lstStyle>
          <a:p/>
        </p:txBody>
      </p:sp>
      <p:pic>
        <p:nvPicPr>
          <p:cNvPr id="2266" name="Google Shape;2266;p188"/>
          <p:cNvPicPr preferRelativeResize="0"/>
          <p:nvPr/>
        </p:nvPicPr>
        <p:blipFill>
          <a:blip r:embed="rId2">
            <a:alphaModFix/>
          </a:blip>
          <a:stretch>
            <a:fillRect/>
          </a:stretch>
        </p:blipFill>
        <p:spPr>
          <a:xfrm>
            <a:off x="8313988" y="4527445"/>
            <a:ext cx="373023" cy="301199"/>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Left">
  <p:cSld name="CUSTOM_2_6">
    <p:spTree>
      <p:nvGrpSpPr>
        <p:cNvPr id="2267" name="Shape 2267"/>
        <p:cNvGrpSpPr/>
        <p:nvPr/>
      </p:nvGrpSpPr>
      <p:grpSpPr>
        <a:xfrm>
          <a:off x="0" y="0"/>
          <a:ext cx="0" cy="0"/>
          <a:chOff x="0" y="0"/>
          <a:chExt cx="0" cy="0"/>
        </a:xfrm>
      </p:grpSpPr>
      <p:sp>
        <p:nvSpPr>
          <p:cNvPr id="2268" name="Google Shape;2268;p189"/>
          <p:cNvSpPr txBox="1"/>
          <p:nvPr>
            <p:ph type="title"/>
          </p:nvPr>
        </p:nvSpPr>
        <p:spPr>
          <a:xfrm>
            <a:off x="457175" y="1536250"/>
            <a:ext cx="8229900" cy="207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sz="6000">
                <a:latin typeface="Google Sans"/>
                <a:ea typeface="Google Sans"/>
                <a:cs typeface="Google Sans"/>
                <a:sym typeface="Google Sans"/>
              </a:defRPr>
            </a:lvl1pPr>
            <a:lvl2pPr lvl="1" rtl="0" algn="r">
              <a:lnSpc>
                <a:spcPct val="100000"/>
              </a:lnSpc>
              <a:spcBef>
                <a:spcPts val="1000"/>
              </a:spcBef>
              <a:spcAft>
                <a:spcPts val="0"/>
              </a:spcAft>
              <a:buNone/>
              <a:defRPr sz="7200">
                <a:latin typeface="Google Sans"/>
                <a:ea typeface="Google Sans"/>
                <a:cs typeface="Google Sans"/>
                <a:sym typeface="Google Sans"/>
              </a:defRPr>
            </a:lvl2pPr>
            <a:lvl3pPr lvl="2" rtl="0" algn="r">
              <a:lnSpc>
                <a:spcPct val="100000"/>
              </a:lnSpc>
              <a:spcBef>
                <a:spcPts val="1000"/>
              </a:spcBef>
              <a:spcAft>
                <a:spcPts val="0"/>
              </a:spcAft>
              <a:buNone/>
              <a:defRPr sz="7200">
                <a:latin typeface="Google Sans"/>
                <a:ea typeface="Google Sans"/>
                <a:cs typeface="Google Sans"/>
                <a:sym typeface="Google Sans"/>
              </a:defRPr>
            </a:lvl3pPr>
            <a:lvl4pPr lvl="3" rtl="0" algn="r">
              <a:lnSpc>
                <a:spcPct val="100000"/>
              </a:lnSpc>
              <a:spcBef>
                <a:spcPts val="1000"/>
              </a:spcBef>
              <a:spcAft>
                <a:spcPts val="0"/>
              </a:spcAft>
              <a:buNone/>
              <a:defRPr sz="7200">
                <a:latin typeface="Google Sans"/>
                <a:ea typeface="Google Sans"/>
                <a:cs typeface="Google Sans"/>
                <a:sym typeface="Google Sans"/>
              </a:defRPr>
            </a:lvl4pPr>
            <a:lvl5pPr lvl="4" rtl="0" algn="r">
              <a:lnSpc>
                <a:spcPct val="100000"/>
              </a:lnSpc>
              <a:spcBef>
                <a:spcPts val="1000"/>
              </a:spcBef>
              <a:spcAft>
                <a:spcPts val="0"/>
              </a:spcAft>
              <a:buNone/>
              <a:defRPr sz="7200">
                <a:latin typeface="Google Sans"/>
                <a:ea typeface="Google Sans"/>
                <a:cs typeface="Google Sans"/>
                <a:sym typeface="Google Sans"/>
              </a:defRPr>
            </a:lvl5pPr>
            <a:lvl6pPr lvl="5" rtl="0" algn="r">
              <a:lnSpc>
                <a:spcPct val="100000"/>
              </a:lnSpc>
              <a:spcBef>
                <a:spcPts val="1000"/>
              </a:spcBef>
              <a:spcAft>
                <a:spcPts val="0"/>
              </a:spcAft>
              <a:buNone/>
              <a:defRPr sz="7200">
                <a:latin typeface="Google Sans"/>
                <a:ea typeface="Google Sans"/>
                <a:cs typeface="Google Sans"/>
                <a:sym typeface="Google Sans"/>
              </a:defRPr>
            </a:lvl6pPr>
            <a:lvl7pPr lvl="6" rtl="0" algn="r">
              <a:lnSpc>
                <a:spcPct val="100000"/>
              </a:lnSpc>
              <a:spcBef>
                <a:spcPts val="1000"/>
              </a:spcBef>
              <a:spcAft>
                <a:spcPts val="0"/>
              </a:spcAft>
              <a:buNone/>
              <a:defRPr sz="7200">
                <a:latin typeface="Google Sans"/>
                <a:ea typeface="Google Sans"/>
                <a:cs typeface="Google Sans"/>
                <a:sym typeface="Google Sans"/>
              </a:defRPr>
            </a:lvl7pPr>
            <a:lvl8pPr lvl="7" rtl="0" algn="r">
              <a:lnSpc>
                <a:spcPct val="100000"/>
              </a:lnSpc>
              <a:spcBef>
                <a:spcPts val="1000"/>
              </a:spcBef>
              <a:spcAft>
                <a:spcPts val="0"/>
              </a:spcAft>
              <a:buNone/>
              <a:defRPr sz="7200">
                <a:latin typeface="Google Sans"/>
                <a:ea typeface="Google Sans"/>
                <a:cs typeface="Google Sans"/>
                <a:sym typeface="Google Sans"/>
              </a:defRPr>
            </a:lvl8pPr>
            <a:lvl9pPr lvl="8" rtl="0" algn="r">
              <a:lnSpc>
                <a:spcPct val="100000"/>
              </a:lnSpc>
              <a:spcBef>
                <a:spcPts val="1000"/>
              </a:spcBef>
              <a:spcAft>
                <a:spcPts val="1000"/>
              </a:spcAft>
              <a:buNone/>
              <a:defRPr sz="7200">
                <a:latin typeface="Google Sans"/>
                <a:ea typeface="Google Sans"/>
                <a:cs typeface="Google Sans"/>
                <a:sym typeface="Google Sans"/>
              </a:defRPr>
            </a:lvl9pPr>
          </a:lstStyle>
          <a:p/>
        </p:txBody>
      </p:sp>
      <p:sp>
        <p:nvSpPr>
          <p:cNvPr id="2269" name="Google Shape;2269;p189"/>
          <p:cNvSpPr txBox="1"/>
          <p:nvPr>
            <p:ph idx="1" type="subTitle"/>
          </p:nvPr>
        </p:nvSpPr>
        <p:spPr>
          <a:xfrm>
            <a:off x="457175" y="3688250"/>
            <a:ext cx="2688600" cy="9999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pic>
        <p:nvPicPr>
          <p:cNvPr id="2270" name="Google Shape;2270;p189"/>
          <p:cNvPicPr preferRelativeResize="0"/>
          <p:nvPr/>
        </p:nvPicPr>
        <p:blipFill>
          <a:blip r:embed="rId2">
            <a:alphaModFix/>
          </a:blip>
          <a:stretch>
            <a:fillRect/>
          </a:stretch>
        </p:blipFill>
        <p:spPr>
          <a:xfrm>
            <a:off x="8313988" y="4527445"/>
            <a:ext cx="373023" cy="301199"/>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Left Clean">
  <p:cSld name="CUSTOM_2_6_1">
    <p:spTree>
      <p:nvGrpSpPr>
        <p:cNvPr id="2271" name="Shape 2271"/>
        <p:cNvGrpSpPr/>
        <p:nvPr/>
      </p:nvGrpSpPr>
      <p:grpSpPr>
        <a:xfrm>
          <a:off x="0" y="0"/>
          <a:ext cx="0" cy="0"/>
          <a:chOff x="0" y="0"/>
          <a:chExt cx="0" cy="0"/>
        </a:xfrm>
      </p:grpSpPr>
      <p:sp>
        <p:nvSpPr>
          <p:cNvPr id="2272" name="Google Shape;2272;p190"/>
          <p:cNvSpPr txBox="1"/>
          <p:nvPr>
            <p:ph type="title"/>
          </p:nvPr>
        </p:nvSpPr>
        <p:spPr>
          <a:xfrm>
            <a:off x="457175" y="1536250"/>
            <a:ext cx="8229900" cy="207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sz="6000">
                <a:latin typeface="Google Sans"/>
                <a:ea typeface="Google Sans"/>
                <a:cs typeface="Google Sans"/>
                <a:sym typeface="Google Sans"/>
              </a:defRPr>
            </a:lvl1pPr>
            <a:lvl2pPr lvl="1" rtl="0" algn="r">
              <a:lnSpc>
                <a:spcPct val="100000"/>
              </a:lnSpc>
              <a:spcBef>
                <a:spcPts val="1000"/>
              </a:spcBef>
              <a:spcAft>
                <a:spcPts val="0"/>
              </a:spcAft>
              <a:buNone/>
              <a:defRPr sz="7200">
                <a:latin typeface="Google Sans"/>
                <a:ea typeface="Google Sans"/>
                <a:cs typeface="Google Sans"/>
                <a:sym typeface="Google Sans"/>
              </a:defRPr>
            </a:lvl2pPr>
            <a:lvl3pPr lvl="2" rtl="0" algn="r">
              <a:lnSpc>
                <a:spcPct val="100000"/>
              </a:lnSpc>
              <a:spcBef>
                <a:spcPts val="1000"/>
              </a:spcBef>
              <a:spcAft>
                <a:spcPts val="0"/>
              </a:spcAft>
              <a:buNone/>
              <a:defRPr sz="7200">
                <a:latin typeface="Google Sans"/>
                <a:ea typeface="Google Sans"/>
                <a:cs typeface="Google Sans"/>
                <a:sym typeface="Google Sans"/>
              </a:defRPr>
            </a:lvl3pPr>
            <a:lvl4pPr lvl="3" rtl="0" algn="r">
              <a:lnSpc>
                <a:spcPct val="100000"/>
              </a:lnSpc>
              <a:spcBef>
                <a:spcPts val="1000"/>
              </a:spcBef>
              <a:spcAft>
                <a:spcPts val="0"/>
              </a:spcAft>
              <a:buNone/>
              <a:defRPr sz="7200">
                <a:latin typeface="Google Sans"/>
                <a:ea typeface="Google Sans"/>
                <a:cs typeface="Google Sans"/>
                <a:sym typeface="Google Sans"/>
              </a:defRPr>
            </a:lvl4pPr>
            <a:lvl5pPr lvl="4" rtl="0" algn="r">
              <a:lnSpc>
                <a:spcPct val="100000"/>
              </a:lnSpc>
              <a:spcBef>
                <a:spcPts val="1000"/>
              </a:spcBef>
              <a:spcAft>
                <a:spcPts val="0"/>
              </a:spcAft>
              <a:buNone/>
              <a:defRPr sz="7200">
                <a:latin typeface="Google Sans"/>
                <a:ea typeface="Google Sans"/>
                <a:cs typeface="Google Sans"/>
                <a:sym typeface="Google Sans"/>
              </a:defRPr>
            </a:lvl5pPr>
            <a:lvl6pPr lvl="5" rtl="0" algn="r">
              <a:lnSpc>
                <a:spcPct val="100000"/>
              </a:lnSpc>
              <a:spcBef>
                <a:spcPts val="1000"/>
              </a:spcBef>
              <a:spcAft>
                <a:spcPts val="0"/>
              </a:spcAft>
              <a:buNone/>
              <a:defRPr sz="7200">
                <a:latin typeface="Google Sans"/>
                <a:ea typeface="Google Sans"/>
                <a:cs typeface="Google Sans"/>
                <a:sym typeface="Google Sans"/>
              </a:defRPr>
            </a:lvl6pPr>
            <a:lvl7pPr lvl="6" rtl="0" algn="r">
              <a:lnSpc>
                <a:spcPct val="100000"/>
              </a:lnSpc>
              <a:spcBef>
                <a:spcPts val="1000"/>
              </a:spcBef>
              <a:spcAft>
                <a:spcPts val="0"/>
              </a:spcAft>
              <a:buNone/>
              <a:defRPr sz="7200">
                <a:latin typeface="Google Sans"/>
                <a:ea typeface="Google Sans"/>
                <a:cs typeface="Google Sans"/>
                <a:sym typeface="Google Sans"/>
              </a:defRPr>
            </a:lvl7pPr>
            <a:lvl8pPr lvl="7" rtl="0" algn="r">
              <a:lnSpc>
                <a:spcPct val="100000"/>
              </a:lnSpc>
              <a:spcBef>
                <a:spcPts val="1000"/>
              </a:spcBef>
              <a:spcAft>
                <a:spcPts val="0"/>
              </a:spcAft>
              <a:buNone/>
              <a:defRPr sz="7200">
                <a:latin typeface="Google Sans"/>
                <a:ea typeface="Google Sans"/>
                <a:cs typeface="Google Sans"/>
                <a:sym typeface="Google Sans"/>
              </a:defRPr>
            </a:lvl8pPr>
            <a:lvl9pPr lvl="8" rtl="0" algn="r">
              <a:lnSpc>
                <a:spcPct val="100000"/>
              </a:lnSpc>
              <a:spcBef>
                <a:spcPts val="1000"/>
              </a:spcBef>
              <a:spcAft>
                <a:spcPts val="1000"/>
              </a:spcAft>
              <a:buNone/>
              <a:defRPr sz="7200">
                <a:latin typeface="Google Sans"/>
                <a:ea typeface="Google Sans"/>
                <a:cs typeface="Google Sans"/>
                <a:sym typeface="Google Sans"/>
              </a:defRPr>
            </a:lvl9pPr>
          </a:lstStyle>
          <a:p/>
        </p:txBody>
      </p:sp>
      <p:sp>
        <p:nvSpPr>
          <p:cNvPr id="2273" name="Google Shape;2273;p190"/>
          <p:cNvSpPr txBox="1"/>
          <p:nvPr>
            <p:ph idx="1" type="subTitle"/>
          </p:nvPr>
        </p:nvSpPr>
        <p:spPr>
          <a:xfrm>
            <a:off x="457175" y="3688250"/>
            <a:ext cx="2688600" cy="9999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pic>
        <p:nvPicPr>
          <p:cNvPr id="2274" name="Google Shape;2274;p190"/>
          <p:cNvPicPr preferRelativeResize="0"/>
          <p:nvPr/>
        </p:nvPicPr>
        <p:blipFill>
          <a:blip r:embed="rId2">
            <a:alphaModFix/>
          </a:blip>
          <a:stretch>
            <a:fillRect/>
          </a:stretch>
        </p:blipFill>
        <p:spPr>
          <a:xfrm>
            <a:off x="457175" y="1053125"/>
            <a:ext cx="501051" cy="407125"/>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t">
  <p:cSld name="CUSTOM_2_3">
    <p:spTree>
      <p:nvGrpSpPr>
        <p:cNvPr id="2275" name="Shape 2275"/>
        <p:cNvGrpSpPr/>
        <p:nvPr/>
      </p:nvGrpSpPr>
      <p:grpSpPr>
        <a:xfrm>
          <a:off x="0" y="0"/>
          <a:ext cx="0" cy="0"/>
          <a:chOff x="0" y="0"/>
          <a:chExt cx="0" cy="0"/>
        </a:xfrm>
      </p:grpSpPr>
      <p:sp>
        <p:nvSpPr>
          <p:cNvPr id="2276" name="Google Shape;2276;p191"/>
          <p:cNvSpPr txBox="1"/>
          <p:nvPr>
            <p:ph idx="1" type="body"/>
          </p:nvPr>
        </p:nvSpPr>
        <p:spPr>
          <a:xfrm>
            <a:off x="457175" y="1536250"/>
            <a:ext cx="6153900" cy="3151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2000"/>
              </a:spcBef>
              <a:spcAft>
                <a:spcPts val="0"/>
              </a:spcAft>
              <a:buSzPts val="2000"/>
              <a:buChar char="○"/>
              <a:defRPr sz="2000"/>
            </a:lvl2pPr>
            <a:lvl3pPr indent="-355600" lvl="2" marL="1371600" rtl="0">
              <a:spcBef>
                <a:spcPts val="2000"/>
              </a:spcBef>
              <a:spcAft>
                <a:spcPts val="0"/>
              </a:spcAft>
              <a:buSzPts val="2000"/>
              <a:buChar char="■"/>
              <a:defRPr sz="2000"/>
            </a:lvl3pPr>
            <a:lvl4pPr indent="-355600" lvl="3" marL="1828800" rtl="0">
              <a:spcBef>
                <a:spcPts val="2000"/>
              </a:spcBef>
              <a:spcAft>
                <a:spcPts val="0"/>
              </a:spcAft>
              <a:buSzPts val="2000"/>
              <a:buChar char="●"/>
              <a:defRPr sz="2000"/>
            </a:lvl4pPr>
            <a:lvl5pPr indent="-355600" lvl="4" marL="2286000" rtl="0">
              <a:spcBef>
                <a:spcPts val="2000"/>
              </a:spcBef>
              <a:spcAft>
                <a:spcPts val="0"/>
              </a:spcAft>
              <a:buSzPts val="2000"/>
              <a:buChar char="○"/>
              <a:defRPr sz="2000"/>
            </a:lvl5pPr>
            <a:lvl6pPr indent="-355600" lvl="5" marL="2743200" rtl="0">
              <a:spcBef>
                <a:spcPts val="2000"/>
              </a:spcBef>
              <a:spcAft>
                <a:spcPts val="0"/>
              </a:spcAft>
              <a:buSzPts val="2000"/>
              <a:buChar char="■"/>
              <a:defRPr sz="2000"/>
            </a:lvl6pPr>
            <a:lvl7pPr indent="-355600" lvl="6" marL="3200400" rtl="0">
              <a:spcBef>
                <a:spcPts val="2000"/>
              </a:spcBef>
              <a:spcAft>
                <a:spcPts val="0"/>
              </a:spcAft>
              <a:buSzPts val="2000"/>
              <a:buChar char="●"/>
              <a:defRPr sz="2000"/>
            </a:lvl7pPr>
            <a:lvl8pPr indent="-355600" lvl="7" marL="3657600" rtl="0">
              <a:spcBef>
                <a:spcPts val="2000"/>
              </a:spcBef>
              <a:spcAft>
                <a:spcPts val="0"/>
              </a:spcAft>
              <a:buSzPts val="2000"/>
              <a:buChar char="○"/>
              <a:defRPr sz="2000"/>
            </a:lvl8pPr>
            <a:lvl9pPr indent="-355600" lvl="8" marL="4114800" rtl="0">
              <a:spcBef>
                <a:spcPts val="2000"/>
              </a:spcBef>
              <a:spcAft>
                <a:spcPts val="2000"/>
              </a:spcAft>
              <a:buSzPts val="2000"/>
              <a:buChar char="■"/>
              <a:defRPr sz="2000"/>
            </a:lvl9pPr>
          </a:lstStyle>
          <a:p/>
        </p:txBody>
      </p:sp>
      <p:sp>
        <p:nvSpPr>
          <p:cNvPr id="2277" name="Google Shape;2277;p191"/>
          <p:cNvSpPr txBox="1"/>
          <p:nvPr>
            <p:ph type="title"/>
          </p:nvPr>
        </p:nvSpPr>
        <p:spPr>
          <a:xfrm>
            <a:off x="457175" y="460250"/>
            <a:ext cx="5459100" cy="999900"/>
          </a:xfrm>
          <a:prstGeom prst="rect">
            <a:avLst/>
          </a:prstGeom>
        </p:spPr>
        <p:txBody>
          <a:bodyPr anchorCtr="0" anchor="t" bIns="0" lIns="0" spcFirstLastPara="1" rIns="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2278" name="Google Shape;2278;p191"/>
          <p:cNvPicPr preferRelativeResize="0"/>
          <p:nvPr/>
        </p:nvPicPr>
        <p:blipFill>
          <a:blip r:embed="rId2">
            <a:alphaModFix/>
          </a:blip>
          <a:stretch>
            <a:fillRect/>
          </a:stretch>
        </p:blipFill>
        <p:spPr>
          <a:xfrm>
            <a:off x="8313988" y="4527445"/>
            <a:ext cx="373023" cy="301199"/>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2279" name="Shape 2279"/>
        <p:cNvGrpSpPr/>
        <p:nvPr/>
      </p:nvGrpSpPr>
      <p:grpSpPr>
        <a:xfrm>
          <a:off x="0" y="0"/>
          <a:ext cx="0" cy="0"/>
          <a:chOff x="0" y="0"/>
          <a:chExt cx="0" cy="0"/>
        </a:xfrm>
      </p:grpSpPr>
      <p:sp>
        <p:nvSpPr>
          <p:cNvPr id="2280" name="Google Shape;2280;p192"/>
          <p:cNvSpPr txBox="1"/>
          <p:nvPr>
            <p:ph idx="1" type="body"/>
          </p:nvPr>
        </p:nvSpPr>
        <p:spPr>
          <a:xfrm>
            <a:off x="5998525" y="1536250"/>
            <a:ext cx="2688300" cy="3151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2000"/>
              </a:spcBef>
              <a:spcAft>
                <a:spcPts val="0"/>
              </a:spcAft>
              <a:buSzPts val="2000"/>
              <a:buChar char="○"/>
              <a:defRPr sz="2000"/>
            </a:lvl2pPr>
            <a:lvl3pPr indent="-355600" lvl="2" marL="1371600" rtl="0">
              <a:spcBef>
                <a:spcPts val="2000"/>
              </a:spcBef>
              <a:spcAft>
                <a:spcPts val="0"/>
              </a:spcAft>
              <a:buSzPts val="2000"/>
              <a:buChar char="■"/>
              <a:defRPr sz="2000"/>
            </a:lvl3pPr>
            <a:lvl4pPr indent="-355600" lvl="3" marL="1828800" rtl="0">
              <a:spcBef>
                <a:spcPts val="2000"/>
              </a:spcBef>
              <a:spcAft>
                <a:spcPts val="0"/>
              </a:spcAft>
              <a:buSzPts val="2000"/>
              <a:buChar char="●"/>
              <a:defRPr sz="2000"/>
            </a:lvl4pPr>
            <a:lvl5pPr indent="-355600" lvl="4" marL="2286000" rtl="0">
              <a:spcBef>
                <a:spcPts val="2000"/>
              </a:spcBef>
              <a:spcAft>
                <a:spcPts val="0"/>
              </a:spcAft>
              <a:buSzPts val="2000"/>
              <a:buChar char="○"/>
              <a:defRPr sz="2000"/>
            </a:lvl5pPr>
            <a:lvl6pPr indent="-355600" lvl="5" marL="2743200" rtl="0">
              <a:spcBef>
                <a:spcPts val="2000"/>
              </a:spcBef>
              <a:spcAft>
                <a:spcPts val="0"/>
              </a:spcAft>
              <a:buSzPts val="2000"/>
              <a:buChar char="■"/>
              <a:defRPr sz="2000"/>
            </a:lvl6pPr>
            <a:lvl7pPr indent="-355600" lvl="6" marL="3200400" rtl="0">
              <a:spcBef>
                <a:spcPts val="2000"/>
              </a:spcBef>
              <a:spcAft>
                <a:spcPts val="0"/>
              </a:spcAft>
              <a:buSzPts val="2000"/>
              <a:buChar char="●"/>
              <a:defRPr sz="2000"/>
            </a:lvl7pPr>
            <a:lvl8pPr indent="-355600" lvl="7" marL="3657600" rtl="0">
              <a:spcBef>
                <a:spcPts val="2000"/>
              </a:spcBef>
              <a:spcAft>
                <a:spcPts val="0"/>
              </a:spcAft>
              <a:buSzPts val="2000"/>
              <a:buChar char="○"/>
              <a:defRPr sz="2000"/>
            </a:lvl8pPr>
            <a:lvl9pPr indent="-355600" lvl="8" marL="4114800" rtl="0">
              <a:spcBef>
                <a:spcPts val="2000"/>
              </a:spcBef>
              <a:spcAft>
                <a:spcPts val="2000"/>
              </a:spcAft>
              <a:buSzPts val="2000"/>
              <a:buChar char="■"/>
              <a:defRPr sz="2000"/>
            </a:lvl9pPr>
          </a:lstStyle>
          <a:p/>
        </p:txBody>
      </p:sp>
      <p:sp>
        <p:nvSpPr>
          <p:cNvPr id="2281" name="Google Shape;2281;p192"/>
          <p:cNvSpPr txBox="1"/>
          <p:nvPr>
            <p:ph idx="2" type="body"/>
          </p:nvPr>
        </p:nvSpPr>
        <p:spPr>
          <a:xfrm>
            <a:off x="457175" y="1536250"/>
            <a:ext cx="2688300" cy="3151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2000"/>
              </a:spcBef>
              <a:spcAft>
                <a:spcPts val="0"/>
              </a:spcAft>
              <a:buSzPts val="2000"/>
              <a:buChar char="○"/>
              <a:defRPr sz="2000"/>
            </a:lvl2pPr>
            <a:lvl3pPr indent="-355600" lvl="2" marL="1371600" rtl="0">
              <a:spcBef>
                <a:spcPts val="2000"/>
              </a:spcBef>
              <a:spcAft>
                <a:spcPts val="0"/>
              </a:spcAft>
              <a:buSzPts val="2000"/>
              <a:buChar char="■"/>
              <a:defRPr sz="2000"/>
            </a:lvl3pPr>
            <a:lvl4pPr indent="-355600" lvl="3" marL="1828800" rtl="0">
              <a:spcBef>
                <a:spcPts val="2000"/>
              </a:spcBef>
              <a:spcAft>
                <a:spcPts val="0"/>
              </a:spcAft>
              <a:buSzPts val="2000"/>
              <a:buChar char="●"/>
              <a:defRPr sz="2000"/>
            </a:lvl4pPr>
            <a:lvl5pPr indent="-355600" lvl="4" marL="2286000" rtl="0">
              <a:spcBef>
                <a:spcPts val="2000"/>
              </a:spcBef>
              <a:spcAft>
                <a:spcPts val="0"/>
              </a:spcAft>
              <a:buSzPts val="2000"/>
              <a:buChar char="○"/>
              <a:defRPr sz="2000"/>
            </a:lvl5pPr>
            <a:lvl6pPr indent="-355600" lvl="5" marL="2743200" rtl="0">
              <a:spcBef>
                <a:spcPts val="2000"/>
              </a:spcBef>
              <a:spcAft>
                <a:spcPts val="0"/>
              </a:spcAft>
              <a:buSzPts val="2000"/>
              <a:buChar char="■"/>
              <a:defRPr sz="2000"/>
            </a:lvl6pPr>
            <a:lvl7pPr indent="-355600" lvl="6" marL="3200400" rtl="0">
              <a:spcBef>
                <a:spcPts val="2000"/>
              </a:spcBef>
              <a:spcAft>
                <a:spcPts val="0"/>
              </a:spcAft>
              <a:buSzPts val="2000"/>
              <a:buChar char="●"/>
              <a:defRPr sz="2000"/>
            </a:lvl7pPr>
            <a:lvl8pPr indent="-355600" lvl="7" marL="3657600" rtl="0">
              <a:spcBef>
                <a:spcPts val="2000"/>
              </a:spcBef>
              <a:spcAft>
                <a:spcPts val="0"/>
              </a:spcAft>
              <a:buSzPts val="2000"/>
              <a:buChar char="○"/>
              <a:defRPr sz="2000"/>
            </a:lvl8pPr>
            <a:lvl9pPr indent="-355600" lvl="8" marL="4114800" rtl="0">
              <a:spcBef>
                <a:spcPts val="2000"/>
              </a:spcBef>
              <a:spcAft>
                <a:spcPts val="2000"/>
              </a:spcAft>
              <a:buSzPts val="2000"/>
              <a:buChar char="■"/>
              <a:defRPr sz="2000"/>
            </a:lvl9pPr>
          </a:lstStyle>
          <a:p/>
        </p:txBody>
      </p:sp>
      <p:sp>
        <p:nvSpPr>
          <p:cNvPr id="2282" name="Google Shape;2282;p192"/>
          <p:cNvSpPr txBox="1"/>
          <p:nvPr>
            <p:ph type="title"/>
          </p:nvPr>
        </p:nvSpPr>
        <p:spPr>
          <a:xfrm>
            <a:off x="457175" y="460250"/>
            <a:ext cx="5459100" cy="999900"/>
          </a:xfrm>
          <a:prstGeom prst="rect">
            <a:avLst/>
          </a:prstGeom>
        </p:spPr>
        <p:txBody>
          <a:bodyPr anchorCtr="0" anchor="t" bIns="0" lIns="0" spcFirstLastPara="1" rIns="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2283" name="Google Shape;2283;p192"/>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2284" name="Google Shape;2284;p192"/>
          <p:cNvSpPr txBox="1"/>
          <p:nvPr>
            <p:ph idx="3" type="body"/>
          </p:nvPr>
        </p:nvSpPr>
        <p:spPr>
          <a:xfrm>
            <a:off x="3227850" y="1536250"/>
            <a:ext cx="2688300" cy="3151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2000"/>
              </a:spcBef>
              <a:spcAft>
                <a:spcPts val="0"/>
              </a:spcAft>
              <a:buSzPts val="2000"/>
              <a:buChar char="○"/>
              <a:defRPr sz="2000"/>
            </a:lvl2pPr>
            <a:lvl3pPr indent="-355600" lvl="2" marL="1371600" rtl="0">
              <a:spcBef>
                <a:spcPts val="2000"/>
              </a:spcBef>
              <a:spcAft>
                <a:spcPts val="0"/>
              </a:spcAft>
              <a:buSzPts val="2000"/>
              <a:buChar char="■"/>
              <a:defRPr sz="2000"/>
            </a:lvl3pPr>
            <a:lvl4pPr indent="-355600" lvl="3" marL="1828800" rtl="0">
              <a:spcBef>
                <a:spcPts val="2000"/>
              </a:spcBef>
              <a:spcAft>
                <a:spcPts val="0"/>
              </a:spcAft>
              <a:buSzPts val="2000"/>
              <a:buChar char="●"/>
              <a:defRPr sz="2000"/>
            </a:lvl4pPr>
            <a:lvl5pPr indent="-355600" lvl="4" marL="2286000" rtl="0">
              <a:spcBef>
                <a:spcPts val="2000"/>
              </a:spcBef>
              <a:spcAft>
                <a:spcPts val="0"/>
              </a:spcAft>
              <a:buSzPts val="2000"/>
              <a:buChar char="○"/>
              <a:defRPr sz="2000"/>
            </a:lvl5pPr>
            <a:lvl6pPr indent="-355600" lvl="5" marL="2743200" rtl="0">
              <a:spcBef>
                <a:spcPts val="2000"/>
              </a:spcBef>
              <a:spcAft>
                <a:spcPts val="0"/>
              </a:spcAft>
              <a:buSzPts val="2000"/>
              <a:buChar char="■"/>
              <a:defRPr sz="2000"/>
            </a:lvl6pPr>
            <a:lvl7pPr indent="-355600" lvl="6" marL="3200400" rtl="0">
              <a:spcBef>
                <a:spcPts val="2000"/>
              </a:spcBef>
              <a:spcAft>
                <a:spcPts val="0"/>
              </a:spcAft>
              <a:buSzPts val="2000"/>
              <a:buChar char="●"/>
              <a:defRPr sz="2000"/>
            </a:lvl7pPr>
            <a:lvl8pPr indent="-355600" lvl="7" marL="3657600" rtl="0">
              <a:spcBef>
                <a:spcPts val="2000"/>
              </a:spcBef>
              <a:spcAft>
                <a:spcPts val="0"/>
              </a:spcAft>
              <a:buSzPts val="2000"/>
              <a:buChar char="○"/>
              <a:defRPr sz="2000"/>
            </a:lvl8pPr>
            <a:lvl9pPr indent="-355600" lvl="8" marL="4114800" rtl="0">
              <a:spcBef>
                <a:spcPts val="2000"/>
              </a:spcBef>
              <a:spcAft>
                <a:spcPts val="2000"/>
              </a:spcAft>
              <a:buSzPts val="2000"/>
              <a:buChar char="■"/>
              <a:defRPr sz="2000"/>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ummary">
  <p:cSld name="CUSTOM_2_3_1">
    <p:spTree>
      <p:nvGrpSpPr>
        <p:cNvPr id="2285" name="Shape 2285"/>
        <p:cNvGrpSpPr/>
        <p:nvPr/>
      </p:nvGrpSpPr>
      <p:grpSpPr>
        <a:xfrm>
          <a:off x="0" y="0"/>
          <a:ext cx="0" cy="0"/>
          <a:chOff x="0" y="0"/>
          <a:chExt cx="0" cy="0"/>
        </a:xfrm>
      </p:grpSpPr>
      <p:sp>
        <p:nvSpPr>
          <p:cNvPr id="2286" name="Google Shape;2286;p193"/>
          <p:cNvSpPr txBox="1"/>
          <p:nvPr>
            <p:ph idx="1" type="body"/>
          </p:nvPr>
        </p:nvSpPr>
        <p:spPr>
          <a:xfrm>
            <a:off x="3227825" y="1536250"/>
            <a:ext cx="5459100" cy="2076000"/>
          </a:xfrm>
          <a:prstGeom prst="rect">
            <a:avLst/>
          </a:prstGeom>
        </p:spPr>
        <p:txBody>
          <a:bodyPr anchorCtr="0" anchor="ctr"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2000"/>
              </a:spcBef>
              <a:spcAft>
                <a:spcPts val="0"/>
              </a:spcAft>
              <a:buSzPts val="2000"/>
              <a:buChar char="○"/>
              <a:defRPr sz="2000"/>
            </a:lvl2pPr>
            <a:lvl3pPr indent="-355600" lvl="2" marL="1371600" rtl="0">
              <a:spcBef>
                <a:spcPts val="2000"/>
              </a:spcBef>
              <a:spcAft>
                <a:spcPts val="0"/>
              </a:spcAft>
              <a:buSzPts val="2000"/>
              <a:buChar char="■"/>
              <a:defRPr sz="2000"/>
            </a:lvl3pPr>
            <a:lvl4pPr indent="-355600" lvl="3" marL="1828800" rtl="0">
              <a:spcBef>
                <a:spcPts val="2000"/>
              </a:spcBef>
              <a:spcAft>
                <a:spcPts val="0"/>
              </a:spcAft>
              <a:buSzPts val="2000"/>
              <a:buChar char="●"/>
              <a:defRPr sz="2000"/>
            </a:lvl4pPr>
            <a:lvl5pPr indent="-355600" lvl="4" marL="2286000" rtl="0">
              <a:spcBef>
                <a:spcPts val="2000"/>
              </a:spcBef>
              <a:spcAft>
                <a:spcPts val="0"/>
              </a:spcAft>
              <a:buSzPts val="2000"/>
              <a:buChar char="○"/>
              <a:defRPr sz="2000"/>
            </a:lvl5pPr>
            <a:lvl6pPr indent="-355600" lvl="5" marL="2743200" rtl="0">
              <a:spcBef>
                <a:spcPts val="2000"/>
              </a:spcBef>
              <a:spcAft>
                <a:spcPts val="0"/>
              </a:spcAft>
              <a:buSzPts val="2000"/>
              <a:buChar char="■"/>
              <a:defRPr sz="2000"/>
            </a:lvl6pPr>
            <a:lvl7pPr indent="-355600" lvl="6" marL="3200400" rtl="0">
              <a:spcBef>
                <a:spcPts val="2000"/>
              </a:spcBef>
              <a:spcAft>
                <a:spcPts val="0"/>
              </a:spcAft>
              <a:buSzPts val="2000"/>
              <a:buChar char="●"/>
              <a:defRPr sz="2000"/>
            </a:lvl7pPr>
            <a:lvl8pPr indent="-355600" lvl="7" marL="3657600" rtl="0">
              <a:spcBef>
                <a:spcPts val="2000"/>
              </a:spcBef>
              <a:spcAft>
                <a:spcPts val="0"/>
              </a:spcAft>
              <a:buSzPts val="2000"/>
              <a:buChar char="○"/>
              <a:defRPr sz="2000"/>
            </a:lvl8pPr>
            <a:lvl9pPr indent="-355600" lvl="8" marL="4114800" rtl="0">
              <a:spcBef>
                <a:spcPts val="2000"/>
              </a:spcBef>
              <a:spcAft>
                <a:spcPts val="2000"/>
              </a:spcAft>
              <a:buSzPts val="2000"/>
              <a:buChar char="■"/>
              <a:defRPr sz="2000"/>
            </a:lvl9pPr>
          </a:lstStyle>
          <a:p/>
        </p:txBody>
      </p:sp>
      <p:sp>
        <p:nvSpPr>
          <p:cNvPr id="2287" name="Google Shape;2287;p193"/>
          <p:cNvSpPr txBox="1"/>
          <p:nvPr>
            <p:ph type="title"/>
          </p:nvPr>
        </p:nvSpPr>
        <p:spPr>
          <a:xfrm>
            <a:off x="457175" y="1536250"/>
            <a:ext cx="2688300" cy="2076000"/>
          </a:xfrm>
          <a:prstGeom prst="rect">
            <a:avLst/>
          </a:prstGeom>
        </p:spPr>
        <p:txBody>
          <a:bodyPr anchorCtr="0" anchor="ctr" bIns="0" lIns="0" spcFirstLastPara="1" rIns="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1000"/>
              </a:spcBef>
              <a:spcAft>
                <a:spcPts val="0"/>
              </a:spcAft>
              <a:buNone/>
              <a:defRPr sz="3000">
                <a:latin typeface="Google Sans"/>
                <a:ea typeface="Google Sans"/>
                <a:cs typeface="Google Sans"/>
                <a:sym typeface="Google Sans"/>
              </a:defRPr>
            </a:lvl2pPr>
            <a:lvl3pPr lvl="2" rtl="0">
              <a:spcBef>
                <a:spcPts val="1000"/>
              </a:spcBef>
              <a:spcAft>
                <a:spcPts val="0"/>
              </a:spcAft>
              <a:buNone/>
              <a:defRPr sz="3000">
                <a:latin typeface="Google Sans"/>
                <a:ea typeface="Google Sans"/>
                <a:cs typeface="Google Sans"/>
                <a:sym typeface="Google Sans"/>
              </a:defRPr>
            </a:lvl3pPr>
            <a:lvl4pPr lvl="3" rtl="0">
              <a:spcBef>
                <a:spcPts val="1000"/>
              </a:spcBef>
              <a:spcAft>
                <a:spcPts val="0"/>
              </a:spcAft>
              <a:buNone/>
              <a:defRPr sz="3000">
                <a:latin typeface="Google Sans"/>
                <a:ea typeface="Google Sans"/>
                <a:cs typeface="Google Sans"/>
                <a:sym typeface="Google Sans"/>
              </a:defRPr>
            </a:lvl4pPr>
            <a:lvl5pPr lvl="4" rtl="0">
              <a:spcBef>
                <a:spcPts val="1000"/>
              </a:spcBef>
              <a:spcAft>
                <a:spcPts val="0"/>
              </a:spcAft>
              <a:buNone/>
              <a:defRPr sz="3000">
                <a:latin typeface="Google Sans"/>
                <a:ea typeface="Google Sans"/>
                <a:cs typeface="Google Sans"/>
                <a:sym typeface="Google Sans"/>
              </a:defRPr>
            </a:lvl5pPr>
            <a:lvl6pPr lvl="5" rtl="0">
              <a:spcBef>
                <a:spcPts val="1000"/>
              </a:spcBef>
              <a:spcAft>
                <a:spcPts val="0"/>
              </a:spcAft>
              <a:buNone/>
              <a:defRPr sz="3000">
                <a:latin typeface="Google Sans"/>
                <a:ea typeface="Google Sans"/>
                <a:cs typeface="Google Sans"/>
                <a:sym typeface="Google Sans"/>
              </a:defRPr>
            </a:lvl6pPr>
            <a:lvl7pPr lvl="6" rtl="0">
              <a:spcBef>
                <a:spcPts val="1000"/>
              </a:spcBef>
              <a:spcAft>
                <a:spcPts val="0"/>
              </a:spcAft>
              <a:buNone/>
              <a:defRPr sz="3000">
                <a:latin typeface="Google Sans"/>
                <a:ea typeface="Google Sans"/>
                <a:cs typeface="Google Sans"/>
                <a:sym typeface="Google Sans"/>
              </a:defRPr>
            </a:lvl7pPr>
            <a:lvl8pPr lvl="7" rtl="0">
              <a:spcBef>
                <a:spcPts val="1000"/>
              </a:spcBef>
              <a:spcAft>
                <a:spcPts val="0"/>
              </a:spcAft>
              <a:buNone/>
              <a:defRPr sz="3000">
                <a:latin typeface="Google Sans"/>
                <a:ea typeface="Google Sans"/>
                <a:cs typeface="Google Sans"/>
                <a:sym typeface="Google Sans"/>
              </a:defRPr>
            </a:lvl8pPr>
            <a:lvl9pPr lvl="8" rtl="0">
              <a:spcBef>
                <a:spcPts val="1000"/>
              </a:spcBef>
              <a:spcAft>
                <a:spcPts val="1000"/>
              </a:spcAft>
              <a:buNone/>
              <a:defRPr sz="3000">
                <a:latin typeface="Google Sans"/>
                <a:ea typeface="Google Sans"/>
                <a:cs typeface="Google Sans"/>
                <a:sym typeface="Google Sans"/>
              </a:defRPr>
            </a:lvl9pPr>
          </a:lstStyle>
          <a:p/>
        </p:txBody>
      </p:sp>
      <p:pic>
        <p:nvPicPr>
          <p:cNvPr id="2288" name="Google Shape;2288;p193"/>
          <p:cNvPicPr preferRelativeResize="0"/>
          <p:nvPr/>
        </p:nvPicPr>
        <p:blipFill>
          <a:blip r:embed="rId2">
            <a:alphaModFix/>
          </a:blip>
          <a:stretch>
            <a:fillRect/>
          </a:stretch>
        </p:blipFill>
        <p:spPr>
          <a:xfrm>
            <a:off x="8313988" y="4527445"/>
            <a:ext cx="373023" cy="301199"/>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p:cSld name="CUSTOM_2_3_1_2">
    <p:spTree>
      <p:nvGrpSpPr>
        <p:cNvPr id="2289" name="Shape 2289"/>
        <p:cNvGrpSpPr/>
        <p:nvPr/>
      </p:nvGrpSpPr>
      <p:grpSpPr>
        <a:xfrm>
          <a:off x="0" y="0"/>
          <a:ext cx="0" cy="0"/>
          <a:chOff x="0" y="0"/>
          <a:chExt cx="0" cy="0"/>
        </a:xfrm>
      </p:grpSpPr>
      <p:sp>
        <p:nvSpPr>
          <p:cNvPr id="2290" name="Google Shape;2290;p194"/>
          <p:cNvSpPr txBox="1"/>
          <p:nvPr>
            <p:ph type="title"/>
          </p:nvPr>
        </p:nvSpPr>
        <p:spPr>
          <a:xfrm>
            <a:off x="457175" y="1536250"/>
            <a:ext cx="2688300" cy="999900"/>
          </a:xfrm>
          <a:prstGeom prst="rect">
            <a:avLst/>
          </a:prstGeom>
        </p:spPr>
        <p:txBody>
          <a:bodyPr anchorCtr="0" anchor="b" bIns="0" lIns="0" spcFirstLastPara="1" rIns="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2291" name="Google Shape;2291;p194"/>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2292" name="Google Shape;2292;p194"/>
          <p:cNvSpPr txBox="1"/>
          <p:nvPr>
            <p:ph idx="1" type="subTitle"/>
          </p:nvPr>
        </p:nvSpPr>
        <p:spPr>
          <a:xfrm>
            <a:off x="457175" y="2612550"/>
            <a:ext cx="2688300" cy="2075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Name Left">
  <p:cSld name="CUSTOM_2_3_1_2_1">
    <p:spTree>
      <p:nvGrpSpPr>
        <p:cNvPr id="2293" name="Shape 2293"/>
        <p:cNvGrpSpPr/>
        <p:nvPr/>
      </p:nvGrpSpPr>
      <p:grpSpPr>
        <a:xfrm>
          <a:off x="0" y="0"/>
          <a:ext cx="0" cy="0"/>
          <a:chOff x="0" y="0"/>
          <a:chExt cx="0" cy="0"/>
        </a:xfrm>
      </p:grpSpPr>
      <p:sp>
        <p:nvSpPr>
          <p:cNvPr id="2294" name="Google Shape;2294;p195"/>
          <p:cNvSpPr txBox="1"/>
          <p:nvPr>
            <p:ph type="title"/>
          </p:nvPr>
        </p:nvSpPr>
        <p:spPr>
          <a:xfrm>
            <a:off x="457175" y="1536250"/>
            <a:ext cx="4077000" cy="999900"/>
          </a:xfrm>
          <a:prstGeom prst="rect">
            <a:avLst/>
          </a:prstGeom>
        </p:spPr>
        <p:txBody>
          <a:bodyPr anchorCtr="0" anchor="b" bIns="0" lIns="0" spcFirstLastPara="1" rIns="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2295" name="Google Shape;2295;p195"/>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2296" name="Google Shape;2296;p195"/>
          <p:cNvSpPr txBox="1"/>
          <p:nvPr>
            <p:ph idx="1" type="subTitle"/>
          </p:nvPr>
        </p:nvSpPr>
        <p:spPr>
          <a:xfrm>
            <a:off x="457175" y="2612550"/>
            <a:ext cx="4077000" cy="2075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Name Right">
  <p:cSld name="CUSTOM_2_3_1_2_1_1">
    <p:spTree>
      <p:nvGrpSpPr>
        <p:cNvPr id="2297" name="Shape 2297"/>
        <p:cNvGrpSpPr/>
        <p:nvPr/>
      </p:nvGrpSpPr>
      <p:grpSpPr>
        <a:xfrm>
          <a:off x="0" y="0"/>
          <a:ext cx="0" cy="0"/>
          <a:chOff x="0" y="0"/>
          <a:chExt cx="0" cy="0"/>
        </a:xfrm>
      </p:grpSpPr>
      <p:sp>
        <p:nvSpPr>
          <p:cNvPr id="2298" name="Google Shape;2298;p196"/>
          <p:cNvSpPr txBox="1"/>
          <p:nvPr>
            <p:ph type="title"/>
          </p:nvPr>
        </p:nvSpPr>
        <p:spPr>
          <a:xfrm>
            <a:off x="4610125" y="1536250"/>
            <a:ext cx="4077000" cy="999900"/>
          </a:xfrm>
          <a:prstGeom prst="rect">
            <a:avLst/>
          </a:prstGeom>
        </p:spPr>
        <p:txBody>
          <a:bodyPr anchorCtr="0" anchor="b" bIns="0" lIns="0" spcFirstLastPara="1" rIns="0" wrap="square" tIns="0">
            <a:noAutofit/>
          </a:bodyPr>
          <a:lstStyle>
            <a:lvl1pPr lvl="0" rtl="0" algn="r">
              <a:spcBef>
                <a:spcPts val="0"/>
              </a:spcBef>
              <a:spcAft>
                <a:spcPts val="0"/>
              </a:spcAft>
              <a:buNone/>
              <a:defRPr sz="4000">
                <a:latin typeface="Google Sans"/>
                <a:ea typeface="Google Sans"/>
                <a:cs typeface="Google Sans"/>
                <a:sym typeface="Google Sans"/>
              </a:defRPr>
            </a:lvl1pPr>
            <a:lvl2pPr lvl="1" rtl="0" algn="r">
              <a:spcBef>
                <a:spcPts val="0"/>
              </a:spcBef>
              <a:spcAft>
                <a:spcPts val="0"/>
              </a:spcAft>
              <a:buNone/>
              <a:defRPr sz="3000">
                <a:latin typeface="Google Sans"/>
                <a:ea typeface="Google Sans"/>
                <a:cs typeface="Google Sans"/>
                <a:sym typeface="Google Sans"/>
              </a:defRPr>
            </a:lvl2pPr>
            <a:lvl3pPr lvl="2" rtl="0" algn="r">
              <a:spcBef>
                <a:spcPts val="0"/>
              </a:spcBef>
              <a:spcAft>
                <a:spcPts val="0"/>
              </a:spcAft>
              <a:buNone/>
              <a:defRPr sz="3000">
                <a:latin typeface="Google Sans"/>
                <a:ea typeface="Google Sans"/>
                <a:cs typeface="Google Sans"/>
                <a:sym typeface="Google Sans"/>
              </a:defRPr>
            </a:lvl3pPr>
            <a:lvl4pPr lvl="3" rtl="0" algn="r">
              <a:spcBef>
                <a:spcPts val="0"/>
              </a:spcBef>
              <a:spcAft>
                <a:spcPts val="0"/>
              </a:spcAft>
              <a:buNone/>
              <a:defRPr sz="3000">
                <a:latin typeface="Google Sans"/>
                <a:ea typeface="Google Sans"/>
                <a:cs typeface="Google Sans"/>
                <a:sym typeface="Google Sans"/>
              </a:defRPr>
            </a:lvl4pPr>
            <a:lvl5pPr lvl="4" rtl="0" algn="r">
              <a:spcBef>
                <a:spcPts val="0"/>
              </a:spcBef>
              <a:spcAft>
                <a:spcPts val="0"/>
              </a:spcAft>
              <a:buNone/>
              <a:defRPr sz="3000">
                <a:latin typeface="Google Sans"/>
                <a:ea typeface="Google Sans"/>
                <a:cs typeface="Google Sans"/>
                <a:sym typeface="Google Sans"/>
              </a:defRPr>
            </a:lvl5pPr>
            <a:lvl6pPr lvl="5" rtl="0" algn="r">
              <a:spcBef>
                <a:spcPts val="0"/>
              </a:spcBef>
              <a:spcAft>
                <a:spcPts val="0"/>
              </a:spcAft>
              <a:buNone/>
              <a:defRPr sz="3000">
                <a:latin typeface="Google Sans"/>
                <a:ea typeface="Google Sans"/>
                <a:cs typeface="Google Sans"/>
                <a:sym typeface="Google Sans"/>
              </a:defRPr>
            </a:lvl6pPr>
            <a:lvl7pPr lvl="6" rtl="0" algn="r">
              <a:spcBef>
                <a:spcPts val="0"/>
              </a:spcBef>
              <a:spcAft>
                <a:spcPts val="0"/>
              </a:spcAft>
              <a:buNone/>
              <a:defRPr sz="3000">
                <a:latin typeface="Google Sans"/>
                <a:ea typeface="Google Sans"/>
                <a:cs typeface="Google Sans"/>
                <a:sym typeface="Google Sans"/>
              </a:defRPr>
            </a:lvl7pPr>
            <a:lvl8pPr lvl="7" rtl="0" algn="r">
              <a:spcBef>
                <a:spcPts val="0"/>
              </a:spcBef>
              <a:spcAft>
                <a:spcPts val="0"/>
              </a:spcAft>
              <a:buNone/>
              <a:defRPr sz="3000">
                <a:latin typeface="Google Sans"/>
                <a:ea typeface="Google Sans"/>
                <a:cs typeface="Google Sans"/>
                <a:sym typeface="Google Sans"/>
              </a:defRPr>
            </a:lvl8pPr>
            <a:lvl9pPr lvl="8" rtl="0" algn="r">
              <a:spcBef>
                <a:spcPts val="0"/>
              </a:spcBef>
              <a:spcAft>
                <a:spcPts val="0"/>
              </a:spcAft>
              <a:buNone/>
              <a:defRPr sz="3000">
                <a:latin typeface="Google Sans"/>
                <a:ea typeface="Google Sans"/>
                <a:cs typeface="Google Sans"/>
                <a:sym typeface="Google Sans"/>
              </a:defRPr>
            </a:lvl9pPr>
          </a:lstStyle>
          <a:p/>
        </p:txBody>
      </p:sp>
      <p:pic>
        <p:nvPicPr>
          <p:cNvPr id="2299" name="Google Shape;2299;p196"/>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2300" name="Google Shape;2300;p196"/>
          <p:cNvSpPr txBox="1"/>
          <p:nvPr>
            <p:ph idx="1" type="subTitle"/>
          </p:nvPr>
        </p:nvSpPr>
        <p:spPr>
          <a:xfrm>
            <a:off x="4609775" y="2612550"/>
            <a:ext cx="4077000" cy="9996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600"/>
            </a:lvl1pPr>
            <a:lvl2pPr lvl="1" rtl="0" algn="r">
              <a:lnSpc>
                <a:spcPct val="115000"/>
              </a:lnSpc>
              <a:spcBef>
                <a:spcPts val="0"/>
              </a:spcBef>
              <a:spcAft>
                <a:spcPts val="0"/>
              </a:spcAft>
              <a:buNone/>
              <a:defRPr sz="1600"/>
            </a:lvl2pPr>
            <a:lvl3pPr lvl="2" rtl="0" algn="r">
              <a:lnSpc>
                <a:spcPct val="115000"/>
              </a:lnSpc>
              <a:spcBef>
                <a:spcPts val="0"/>
              </a:spcBef>
              <a:spcAft>
                <a:spcPts val="0"/>
              </a:spcAft>
              <a:buNone/>
              <a:defRPr sz="1600"/>
            </a:lvl3pPr>
            <a:lvl4pPr lvl="3" rtl="0" algn="r">
              <a:lnSpc>
                <a:spcPct val="115000"/>
              </a:lnSpc>
              <a:spcBef>
                <a:spcPts val="0"/>
              </a:spcBef>
              <a:spcAft>
                <a:spcPts val="0"/>
              </a:spcAft>
              <a:buNone/>
              <a:defRPr sz="1600"/>
            </a:lvl4pPr>
            <a:lvl5pPr lvl="4" rtl="0" algn="r">
              <a:lnSpc>
                <a:spcPct val="115000"/>
              </a:lnSpc>
              <a:spcBef>
                <a:spcPts val="0"/>
              </a:spcBef>
              <a:spcAft>
                <a:spcPts val="0"/>
              </a:spcAft>
              <a:buNone/>
              <a:defRPr sz="1600"/>
            </a:lvl5pPr>
            <a:lvl6pPr lvl="5" rtl="0" algn="r">
              <a:lnSpc>
                <a:spcPct val="115000"/>
              </a:lnSpc>
              <a:spcBef>
                <a:spcPts val="0"/>
              </a:spcBef>
              <a:spcAft>
                <a:spcPts val="0"/>
              </a:spcAft>
              <a:buNone/>
              <a:defRPr sz="1600"/>
            </a:lvl6pPr>
            <a:lvl7pPr lvl="6" rtl="0" algn="r">
              <a:lnSpc>
                <a:spcPct val="115000"/>
              </a:lnSpc>
              <a:spcBef>
                <a:spcPts val="0"/>
              </a:spcBef>
              <a:spcAft>
                <a:spcPts val="0"/>
              </a:spcAft>
              <a:buNone/>
              <a:defRPr sz="1600"/>
            </a:lvl7pPr>
            <a:lvl8pPr lvl="7" rtl="0" algn="r">
              <a:lnSpc>
                <a:spcPct val="115000"/>
              </a:lnSpc>
              <a:spcBef>
                <a:spcPts val="0"/>
              </a:spcBef>
              <a:spcAft>
                <a:spcPts val="0"/>
              </a:spcAft>
              <a:buNone/>
              <a:defRPr sz="1600"/>
            </a:lvl8pPr>
            <a:lvl9pPr lvl="8" rtl="0" algn="r">
              <a:lnSpc>
                <a:spcPct val="115000"/>
              </a:lnSpc>
              <a:spcBef>
                <a:spcPts val="0"/>
              </a:spcBef>
              <a:spcAft>
                <a:spcPts val="0"/>
              </a:spcAft>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168" name="Shape 168"/>
        <p:cNvGrpSpPr/>
        <p:nvPr/>
      </p:nvGrpSpPr>
      <p:grpSpPr>
        <a:xfrm>
          <a:off x="0" y="0"/>
          <a:ext cx="0" cy="0"/>
          <a:chOff x="0" y="0"/>
          <a:chExt cx="0" cy="0"/>
        </a:xfrm>
      </p:grpSpPr>
      <p:sp>
        <p:nvSpPr>
          <p:cNvPr id="169" name="Google Shape;169;p21"/>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0" name="Google Shape;170;p21"/>
          <p:cNvGrpSpPr/>
          <p:nvPr/>
        </p:nvGrpSpPr>
        <p:grpSpPr>
          <a:xfrm>
            <a:off x="614120" y="4568626"/>
            <a:ext cx="1565658" cy="245350"/>
            <a:chOff x="614120" y="4568626"/>
            <a:chExt cx="1565658" cy="245350"/>
          </a:xfrm>
        </p:grpSpPr>
        <p:grpSp>
          <p:nvGrpSpPr>
            <p:cNvPr id="171" name="Google Shape;171;p21"/>
            <p:cNvGrpSpPr/>
            <p:nvPr/>
          </p:nvGrpSpPr>
          <p:grpSpPr>
            <a:xfrm>
              <a:off x="614120" y="4568626"/>
              <a:ext cx="290167" cy="233377"/>
              <a:chOff x="614120" y="4568626"/>
              <a:chExt cx="290167" cy="233377"/>
            </a:xfrm>
          </p:grpSpPr>
          <p:sp>
            <p:nvSpPr>
              <p:cNvPr id="172" name="Google Shape;172;p2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21"/>
            <p:cNvGrpSpPr/>
            <p:nvPr/>
          </p:nvGrpSpPr>
          <p:grpSpPr>
            <a:xfrm>
              <a:off x="989660" y="4603434"/>
              <a:ext cx="1190118" cy="210542"/>
              <a:chOff x="989660" y="4603434"/>
              <a:chExt cx="1190118" cy="210542"/>
            </a:xfrm>
          </p:grpSpPr>
          <p:sp>
            <p:nvSpPr>
              <p:cNvPr id="177" name="Google Shape;177;p2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21"/>
              <p:cNvGrpSpPr/>
              <p:nvPr/>
            </p:nvGrpSpPr>
            <p:grpSpPr>
              <a:xfrm>
                <a:off x="1682774" y="4617610"/>
                <a:ext cx="497005" cy="149188"/>
                <a:chOff x="1682774" y="4617610"/>
                <a:chExt cx="497005" cy="149188"/>
              </a:xfrm>
            </p:grpSpPr>
            <p:sp>
              <p:nvSpPr>
                <p:cNvPr id="179" name="Google Shape;179;p2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4" name="Google Shape;184;p21"/>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5" name="Google Shape;185;p21"/>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6" name="Google Shape;186;p21"/>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7" name="Google Shape;187;p21"/>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Quote">
  <p:cSld name="CUSTOM_2_3_1_1">
    <p:spTree>
      <p:nvGrpSpPr>
        <p:cNvPr id="2301" name="Shape 2301"/>
        <p:cNvGrpSpPr/>
        <p:nvPr/>
      </p:nvGrpSpPr>
      <p:grpSpPr>
        <a:xfrm>
          <a:off x="0" y="0"/>
          <a:ext cx="0" cy="0"/>
          <a:chOff x="0" y="0"/>
          <a:chExt cx="0" cy="0"/>
        </a:xfrm>
      </p:grpSpPr>
      <p:sp>
        <p:nvSpPr>
          <p:cNvPr id="2302" name="Google Shape;2302;p197"/>
          <p:cNvSpPr txBox="1"/>
          <p:nvPr>
            <p:ph type="title"/>
          </p:nvPr>
        </p:nvSpPr>
        <p:spPr>
          <a:xfrm>
            <a:off x="457175" y="1536250"/>
            <a:ext cx="6153900" cy="207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sz="4000">
                <a:latin typeface="Google Sans"/>
                <a:ea typeface="Google Sans"/>
                <a:cs typeface="Google Sans"/>
                <a:sym typeface="Google Sans"/>
              </a:defRPr>
            </a:lvl1pPr>
            <a:lvl2pPr lvl="1" rtl="0">
              <a:spcBef>
                <a:spcPts val="1000"/>
              </a:spcBef>
              <a:spcAft>
                <a:spcPts val="0"/>
              </a:spcAft>
              <a:buNone/>
              <a:defRPr sz="3000">
                <a:latin typeface="Google Sans"/>
                <a:ea typeface="Google Sans"/>
                <a:cs typeface="Google Sans"/>
                <a:sym typeface="Google Sans"/>
              </a:defRPr>
            </a:lvl2pPr>
            <a:lvl3pPr lvl="2" rtl="0">
              <a:spcBef>
                <a:spcPts val="1000"/>
              </a:spcBef>
              <a:spcAft>
                <a:spcPts val="0"/>
              </a:spcAft>
              <a:buNone/>
              <a:defRPr sz="3000">
                <a:latin typeface="Google Sans"/>
                <a:ea typeface="Google Sans"/>
                <a:cs typeface="Google Sans"/>
                <a:sym typeface="Google Sans"/>
              </a:defRPr>
            </a:lvl3pPr>
            <a:lvl4pPr lvl="3" rtl="0">
              <a:spcBef>
                <a:spcPts val="1000"/>
              </a:spcBef>
              <a:spcAft>
                <a:spcPts val="0"/>
              </a:spcAft>
              <a:buNone/>
              <a:defRPr sz="3000">
                <a:latin typeface="Google Sans"/>
                <a:ea typeface="Google Sans"/>
                <a:cs typeface="Google Sans"/>
                <a:sym typeface="Google Sans"/>
              </a:defRPr>
            </a:lvl4pPr>
            <a:lvl5pPr lvl="4" rtl="0">
              <a:spcBef>
                <a:spcPts val="1000"/>
              </a:spcBef>
              <a:spcAft>
                <a:spcPts val="0"/>
              </a:spcAft>
              <a:buNone/>
              <a:defRPr sz="3000">
                <a:latin typeface="Google Sans"/>
                <a:ea typeface="Google Sans"/>
                <a:cs typeface="Google Sans"/>
                <a:sym typeface="Google Sans"/>
              </a:defRPr>
            </a:lvl5pPr>
            <a:lvl6pPr lvl="5" rtl="0">
              <a:spcBef>
                <a:spcPts val="1000"/>
              </a:spcBef>
              <a:spcAft>
                <a:spcPts val="0"/>
              </a:spcAft>
              <a:buNone/>
              <a:defRPr sz="3000">
                <a:latin typeface="Google Sans"/>
                <a:ea typeface="Google Sans"/>
                <a:cs typeface="Google Sans"/>
                <a:sym typeface="Google Sans"/>
              </a:defRPr>
            </a:lvl6pPr>
            <a:lvl7pPr lvl="6" rtl="0">
              <a:spcBef>
                <a:spcPts val="1000"/>
              </a:spcBef>
              <a:spcAft>
                <a:spcPts val="0"/>
              </a:spcAft>
              <a:buNone/>
              <a:defRPr sz="3000">
                <a:latin typeface="Google Sans"/>
                <a:ea typeface="Google Sans"/>
                <a:cs typeface="Google Sans"/>
                <a:sym typeface="Google Sans"/>
              </a:defRPr>
            </a:lvl7pPr>
            <a:lvl8pPr lvl="7" rtl="0">
              <a:spcBef>
                <a:spcPts val="1000"/>
              </a:spcBef>
              <a:spcAft>
                <a:spcPts val="0"/>
              </a:spcAft>
              <a:buNone/>
              <a:defRPr sz="3000">
                <a:latin typeface="Google Sans"/>
                <a:ea typeface="Google Sans"/>
                <a:cs typeface="Google Sans"/>
                <a:sym typeface="Google Sans"/>
              </a:defRPr>
            </a:lvl8pPr>
            <a:lvl9pPr lvl="8" rtl="0">
              <a:spcBef>
                <a:spcPts val="1000"/>
              </a:spcBef>
              <a:spcAft>
                <a:spcPts val="1000"/>
              </a:spcAft>
              <a:buNone/>
              <a:defRPr sz="3000">
                <a:latin typeface="Google Sans"/>
                <a:ea typeface="Google Sans"/>
                <a:cs typeface="Google Sans"/>
                <a:sym typeface="Google Sans"/>
              </a:defRPr>
            </a:lvl9pPr>
          </a:lstStyle>
          <a:p/>
        </p:txBody>
      </p:sp>
      <p:pic>
        <p:nvPicPr>
          <p:cNvPr id="2303" name="Google Shape;2303;p197"/>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2304" name="Google Shape;2304;p197"/>
          <p:cNvSpPr txBox="1"/>
          <p:nvPr>
            <p:ph idx="1" type="subTitle"/>
          </p:nvPr>
        </p:nvSpPr>
        <p:spPr>
          <a:xfrm>
            <a:off x="457175" y="3688250"/>
            <a:ext cx="2688300" cy="9996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Hashtag Only">
  <p:cSld name="CUSTOM_3_1_1_1_1_1_1_1_1_1_1">
    <p:spTree>
      <p:nvGrpSpPr>
        <p:cNvPr id="2305" name="Shape 2305"/>
        <p:cNvGrpSpPr/>
        <p:nvPr/>
      </p:nvGrpSpPr>
      <p:grpSpPr>
        <a:xfrm>
          <a:off x="0" y="0"/>
          <a:ext cx="0" cy="0"/>
          <a:chOff x="0" y="0"/>
          <a:chExt cx="0" cy="0"/>
        </a:xfrm>
      </p:grpSpPr>
      <p:pic>
        <p:nvPicPr>
          <p:cNvPr id="2306" name="Google Shape;2306;p198"/>
          <p:cNvPicPr preferRelativeResize="0"/>
          <p:nvPr/>
        </p:nvPicPr>
        <p:blipFill>
          <a:blip r:embed="rId2">
            <a:alphaModFix/>
          </a:blip>
          <a:stretch>
            <a:fillRect/>
          </a:stretch>
        </p:blipFill>
        <p:spPr>
          <a:xfrm>
            <a:off x="8313988" y="4527445"/>
            <a:ext cx="373023" cy="301199"/>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Blank">
  <p:cSld name="CUSTOM_4">
    <p:spTree>
      <p:nvGrpSpPr>
        <p:cNvPr id="2307" name="Shape 2307"/>
        <p:cNvGrpSpPr/>
        <p:nvPr/>
      </p:nvGrpSpPr>
      <p:grpSpPr>
        <a:xfrm>
          <a:off x="0" y="0"/>
          <a:ext cx="0" cy="0"/>
          <a:chOff x="0" y="0"/>
          <a:chExt cx="0" cy="0"/>
        </a:xfrm>
      </p:grpSpPr>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08" name="Shape 2308"/>
        <p:cNvGrpSpPr/>
        <p:nvPr/>
      </p:nvGrpSpPr>
      <p:grpSpPr>
        <a:xfrm>
          <a:off x="0" y="0"/>
          <a:ext cx="0" cy="0"/>
          <a:chOff x="0" y="0"/>
          <a:chExt cx="0" cy="0"/>
        </a:xfrm>
      </p:grpSpPr>
      <p:sp>
        <p:nvSpPr>
          <p:cNvPr id="2309" name="Google Shape;2309;p200"/>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310" name="Google Shape;2310;p200"/>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11" name="Google Shape;2311;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3 - Titles Only 1">
  <p:cSld name="Content Option 3 - Titles Only 1">
    <p:spTree>
      <p:nvGrpSpPr>
        <p:cNvPr id="2312" name="Shape 2312"/>
        <p:cNvGrpSpPr/>
        <p:nvPr/>
      </p:nvGrpSpPr>
      <p:grpSpPr>
        <a:xfrm>
          <a:off x="0" y="0"/>
          <a:ext cx="0" cy="0"/>
          <a:chOff x="0" y="0"/>
          <a:chExt cx="0" cy="0"/>
        </a:xfrm>
      </p:grpSpPr>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_2_1">
    <p:spTree>
      <p:nvGrpSpPr>
        <p:cNvPr id="2313" name="Shape 2313"/>
        <p:cNvGrpSpPr/>
        <p:nvPr/>
      </p:nvGrpSpPr>
      <p:grpSpPr>
        <a:xfrm>
          <a:off x="0" y="0"/>
          <a:ext cx="0" cy="0"/>
          <a:chOff x="0" y="0"/>
          <a:chExt cx="0" cy="0"/>
        </a:xfrm>
      </p:grpSpPr>
      <p:sp>
        <p:nvSpPr>
          <p:cNvPr id="2314" name="Google Shape;2314;p2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02"/>
          <p:cNvSpPr/>
          <p:nvPr/>
        </p:nvSpPr>
        <p:spPr>
          <a:xfrm>
            <a:off x="-570873" y="4368300"/>
            <a:ext cx="570900" cy="775200"/>
          </a:xfrm>
          <a:prstGeom prst="rect">
            <a:avLst/>
          </a:prstGeom>
          <a:solidFill>
            <a:srgbClr val="F3F3F3"/>
          </a:solidFill>
          <a:ln>
            <a:noFill/>
          </a:ln>
        </p:spPr>
        <p:txBody>
          <a:bodyPr anchorCtr="0" anchor="ctr" bIns="135475" lIns="135475" spcFirstLastPara="1" rIns="135475" wrap="square" tIns="1354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2316" name="Shape 2316"/>
        <p:cNvGrpSpPr/>
        <p:nvPr/>
      </p:nvGrpSpPr>
      <p:grpSpPr>
        <a:xfrm>
          <a:off x="0" y="0"/>
          <a:ext cx="0" cy="0"/>
          <a:chOff x="0" y="0"/>
          <a:chExt cx="0" cy="0"/>
        </a:xfrm>
      </p:grpSpPr>
      <p:sp>
        <p:nvSpPr>
          <p:cNvPr id="2317" name="Google Shape;2317;p203"/>
          <p:cNvSpPr txBox="1"/>
          <p:nvPr>
            <p:ph type="title"/>
          </p:nvPr>
        </p:nvSpPr>
        <p:spPr>
          <a:xfrm>
            <a:off x="457175" y="1536250"/>
            <a:ext cx="2688300" cy="2076000"/>
          </a:xfrm>
          <a:prstGeom prst="rect">
            <a:avLst/>
          </a:prstGeom>
        </p:spPr>
        <p:txBody>
          <a:bodyPr anchorCtr="0" anchor="ctr" bIns="0" lIns="0" spcFirstLastPara="1" rIns="0"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2318" name="Google Shape;2318;p20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319" name="Google Shape;2319;p20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2320" name="Shape 2320"/>
        <p:cNvGrpSpPr/>
        <p:nvPr/>
      </p:nvGrpSpPr>
      <p:grpSpPr>
        <a:xfrm>
          <a:off x="0" y="0"/>
          <a:ext cx="0" cy="0"/>
          <a:chOff x="0" y="0"/>
          <a:chExt cx="0" cy="0"/>
        </a:xfrm>
      </p:grpSpPr>
      <p:sp>
        <p:nvSpPr>
          <p:cNvPr id="2321" name="Google Shape;2321;p204"/>
          <p:cNvSpPr txBox="1"/>
          <p:nvPr>
            <p:ph type="title"/>
          </p:nvPr>
        </p:nvSpPr>
        <p:spPr>
          <a:xfrm>
            <a:off x="457175" y="460250"/>
            <a:ext cx="4077000" cy="9999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322" name="Google Shape;2322;p204"/>
          <p:cNvSpPr txBox="1"/>
          <p:nvPr>
            <p:ph idx="1" type="body"/>
          </p:nvPr>
        </p:nvSpPr>
        <p:spPr>
          <a:xfrm>
            <a:off x="457175" y="1536250"/>
            <a:ext cx="2688300" cy="31518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23" name="Google Shape;2323;p204"/>
          <p:cNvSpPr txBox="1"/>
          <p:nvPr>
            <p:ph idx="2" type="body"/>
          </p:nvPr>
        </p:nvSpPr>
        <p:spPr>
          <a:xfrm>
            <a:off x="3227825" y="1536250"/>
            <a:ext cx="2688300" cy="31518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24" name="Google Shape;2324;p204"/>
          <p:cNvSpPr txBox="1"/>
          <p:nvPr>
            <p:ph idx="3" type="body"/>
          </p:nvPr>
        </p:nvSpPr>
        <p:spPr>
          <a:xfrm>
            <a:off x="5998550" y="1536250"/>
            <a:ext cx="2688300" cy="31518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pic>
        <p:nvPicPr>
          <p:cNvPr id="2325" name="Google Shape;2325;p20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326" name="Google Shape;2326;p20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2327" name="Shape 2327"/>
        <p:cNvGrpSpPr/>
        <p:nvPr/>
      </p:nvGrpSpPr>
      <p:grpSpPr>
        <a:xfrm>
          <a:off x="0" y="0"/>
          <a:ext cx="0" cy="0"/>
          <a:chOff x="0" y="0"/>
          <a:chExt cx="0" cy="0"/>
        </a:xfrm>
      </p:grpSpPr>
      <p:sp>
        <p:nvSpPr>
          <p:cNvPr id="2328" name="Google Shape;2328;p205"/>
          <p:cNvSpPr txBox="1"/>
          <p:nvPr>
            <p:ph type="title"/>
          </p:nvPr>
        </p:nvSpPr>
        <p:spPr>
          <a:xfrm>
            <a:off x="457175" y="460250"/>
            <a:ext cx="4077000" cy="9999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329" name="Google Shape;2329;p205"/>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2330" name="Google Shape;2330;p205"/>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2331" name="Google Shape;2331;p20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332" name="Google Shape;2332;p20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333" name="Shape 23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188" name="Shape 188"/>
        <p:cNvGrpSpPr/>
        <p:nvPr/>
      </p:nvGrpSpPr>
      <p:grpSpPr>
        <a:xfrm>
          <a:off x="0" y="0"/>
          <a:ext cx="0" cy="0"/>
          <a:chOff x="0" y="0"/>
          <a:chExt cx="0" cy="0"/>
        </a:xfrm>
      </p:grpSpPr>
      <p:sp>
        <p:nvSpPr>
          <p:cNvPr id="189" name="Google Shape;189;p22"/>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90" name="Google Shape;190;p22"/>
          <p:cNvGrpSpPr/>
          <p:nvPr/>
        </p:nvGrpSpPr>
        <p:grpSpPr>
          <a:xfrm>
            <a:off x="614120" y="4568626"/>
            <a:ext cx="1565658" cy="245350"/>
            <a:chOff x="614120" y="4568626"/>
            <a:chExt cx="1565658" cy="245350"/>
          </a:xfrm>
        </p:grpSpPr>
        <p:grpSp>
          <p:nvGrpSpPr>
            <p:cNvPr id="191" name="Google Shape;191;p22"/>
            <p:cNvGrpSpPr/>
            <p:nvPr/>
          </p:nvGrpSpPr>
          <p:grpSpPr>
            <a:xfrm>
              <a:off x="614120" y="4568626"/>
              <a:ext cx="290167" cy="233377"/>
              <a:chOff x="614120" y="4568626"/>
              <a:chExt cx="290167" cy="233377"/>
            </a:xfrm>
          </p:grpSpPr>
          <p:sp>
            <p:nvSpPr>
              <p:cNvPr id="192" name="Google Shape;192;p2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22"/>
            <p:cNvGrpSpPr/>
            <p:nvPr/>
          </p:nvGrpSpPr>
          <p:grpSpPr>
            <a:xfrm>
              <a:off x="989660" y="4603434"/>
              <a:ext cx="1190118" cy="210542"/>
              <a:chOff x="989660" y="4603434"/>
              <a:chExt cx="1190118" cy="210542"/>
            </a:xfrm>
          </p:grpSpPr>
          <p:sp>
            <p:nvSpPr>
              <p:cNvPr id="197" name="Google Shape;197;p2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2"/>
              <p:cNvGrpSpPr/>
              <p:nvPr/>
            </p:nvGrpSpPr>
            <p:grpSpPr>
              <a:xfrm>
                <a:off x="1682774" y="4617610"/>
                <a:ext cx="497005" cy="149188"/>
                <a:chOff x="1682774" y="4617610"/>
                <a:chExt cx="497005" cy="149188"/>
              </a:xfrm>
            </p:grpSpPr>
            <p:sp>
              <p:nvSpPr>
                <p:cNvPr id="199" name="Google Shape;199;p2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4" name="Google Shape;204;p22"/>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2334" name="Shape 2334"/>
        <p:cNvGrpSpPr/>
        <p:nvPr/>
      </p:nvGrpSpPr>
      <p:grpSpPr>
        <a:xfrm>
          <a:off x="0" y="0"/>
          <a:ext cx="0" cy="0"/>
          <a:chOff x="0" y="0"/>
          <a:chExt cx="0" cy="0"/>
        </a:xfrm>
      </p:grpSpPr>
      <p:sp>
        <p:nvSpPr>
          <p:cNvPr id="2335" name="Google Shape;2335;p20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2336" name="Shape 2336"/>
        <p:cNvGrpSpPr/>
        <p:nvPr/>
      </p:nvGrpSpPr>
      <p:grpSpPr>
        <a:xfrm>
          <a:off x="0" y="0"/>
          <a:ext cx="0" cy="0"/>
          <a:chOff x="0" y="0"/>
          <a:chExt cx="0" cy="0"/>
        </a:xfrm>
      </p:grpSpPr>
      <p:sp>
        <p:nvSpPr>
          <p:cNvPr id="2337" name="Google Shape;2337;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338" name="Shape 2338"/>
        <p:cNvGrpSpPr/>
        <p:nvPr/>
      </p:nvGrpSpPr>
      <p:grpSpPr>
        <a:xfrm>
          <a:off x="0" y="0"/>
          <a:ext cx="0" cy="0"/>
          <a:chOff x="0" y="0"/>
          <a:chExt cx="0" cy="0"/>
        </a:xfrm>
      </p:grpSpPr>
      <p:sp>
        <p:nvSpPr>
          <p:cNvPr id="2339" name="Google Shape;2339;p209"/>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340" name="Google Shape;2340;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41" name="Shape 2341"/>
        <p:cNvGrpSpPr/>
        <p:nvPr/>
      </p:nvGrpSpPr>
      <p:grpSpPr>
        <a:xfrm>
          <a:off x="0" y="0"/>
          <a:ext cx="0" cy="0"/>
          <a:chOff x="0" y="0"/>
          <a:chExt cx="0" cy="0"/>
        </a:xfrm>
      </p:grpSpPr>
      <p:sp>
        <p:nvSpPr>
          <p:cNvPr id="2342" name="Google Shape;2342;p21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343" name="Google Shape;2343;p210"/>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44" name="Google Shape;2344;p2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2">
  <p:cSld name="TITLE_ONLY_2">
    <p:spTree>
      <p:nvGrpSpPr>
        <p:cNvPr id="2345" name="Shape 2345"/>
        <p:cNvGrpSpPr/>
        <p:nvPr/>
      </p:nvGrpSpPr>
      <p:grpSpPr>
        <a:xfrm>
          <a:off x="0" y="0"/>
          <a:ext cx="0" cy="0"/>
          <a:chOff x="0" y="0"/>
          <a:chExt cx="0" cy="0"/>
        </a:xfrm>
      </p:grpSpPr>
      <p:sp>
        <p:nvSpPr>
          <p:cNvPr id="2346" name="Google Shape;2346;p211"/>
          <p:cNvSpPr txBox="1"/>
          <p:nvPr>
            <p:ph type="title"/>
          </p:nvPr>
        </p:nvSpPr>
        <p:spPr>
          <a:xfrm>
            <a:off x="311700" y="445025"/>
            <a:ext cx="8520600" cy="477000"/>
          </a:xfrm>
          <a:prstGeom prst="rect">
            <a:avLst/>
          </a:prstGeom>
        </p:spPr>
        <p:txBody>
          <a:bodyPr anchorCtr="0" anchor="t" bIns="0" lIns="0" spcFirstLastPara="1" rIns="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347" name="Google Shape;2347;p2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2348" name="Shape 2348"/>
        <p:cNvGrpSpPr/>
        <p:nvPr/>
      </p:nvGrpSpPr>
      <p:grpSpPr>
        <a:xfrm>
          <a:off x="0" y="0"/>
          <a:ext cx="0" cy="0"/>
          <a:chOff x="0" y="0"/>
          <a:chExt cx="0" cy="0"/>
        </a:xfrm>
      </p:grpSpPr>
      <p:sp>
        <p:nvSpPr>
          <p:cNvPr id="2349" name="Google Shape;2349;p212"/>
          <p:cNvSpPr txBox="1"/>
          <p:nvPr>
            <p:ph type="title"/>
          </p:nvPr>
        </p:nvSpPr>
        <p:spPr>
          <a:xfrm>
            <a:off x="457200" y="1536250"/>
            <a:ext cx="2688300" cy="996600"/>
          </a:xfrm>
          <a:prstGeom prst="rect">
            <a:avLst/>
          </a:prstGeom>
        </p:spPr>
        <p:txBody>
          <a:bodyPr anchorCtr="0" anchor="b"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2350" name="Google Shape;2350;p212"/>
          <p:cNvSpPr txBox="1"/>
          <p:nvPr>
            <p:ph idx="1" type="body"/>
          </p:nvPr>
        </p:nvSpPr>
        <p:spPr>
          <a:xfrm>
            <a:off x="457200" y="2606050"/>
            <a:ext cx="2688300" cy="2082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pic>
        <p:nvPicPr>
          <p:cNvPr id="2351" name="Google Shape;2351;p21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352" name="Google Shape;2352;p21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2353" name="Shape 2353"/>
        <p:cNvGrpSpPr/>
        <p:nvPr/>
      </p:nvGrpSpPr>
      <p:grpSpPr>
        <a:xfrm>
          <a:off x="0" y="0"/>
          <a:ext cx="0" cy="0"/>
          <a:chOff x="0" y="0"/>
          <a:chExt cx="0" cy="0"/>
        </a:xfrm>
      </p:grpSpPr>
      <p:pic>
        <p:nvPicPr>
          <p:cNvPr id="2354" name="Google Shape;2354;p21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355" name="Google Shape;2355;p2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2356" name="Google Shape;2356;p213"/>
          <p:cNvSpPr txBox="1"/>
          <p:nvPr>
            <p:ph idx="1" type="body"/>
          </p:nvPr>
        </p:nvSpPr>
        <p:spPr>
          <a:xfrm>
            <a:off x="457175" y="1536250"/>
            <a:ext cx="5459100" cy="31518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
    <p:spTree>
      <p:nvGrpSpPr>
        <p:cNvPr id="2357" name="Shape 2357"/>
        <p:cNvGrpSpPr/>
        <p:nvPr/>
      </p:nvGrpSpPr>
      <p:grpSpPr>
        <a:xfrm>
          <a:off x="0" y="0"/>
          <a:ext cx="0" cy="0"/>
          <a:chOff x="0" y="0"/>
          <a:chExt cx="0" cy="0"/>
        </a:xfrm>
      </p:grpSpPr>
      <p:sp>
        <p:nvSpPr>
          <p:cNvPr id="2358" name="Google Shape;2358;p214"/>
          <p:cNvSpPr txBox="1"/>
          <p:nvPr>
            <p:ph type="title"/>
          </p:nvPr>
        </p:nvSpPr>
        <p:spPr>
          <a:xfrm>
            <a:off x="685800" y="1133400"/>
            <a:ext cx="3048000" cy="18672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9" name="Google Shape;2359;p214"/>
          <p:cNvSpPr txBox="1"/>
          <p:nvPr>
            <p:ph idx="1" type="body"/>
          </p:nvPr>
        </p:nvSpPr>
        <p:spPr>
          <a:xfrm>
            <a:off x="3733800" y="1209600"/>
            <a:ext cx="4572000" cy="30003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_2">
    <p:spTree>
      <p:nvGrpSpPr>
        <p:cNvPr id="2360" name="Shape 2360"/>
        <p:cNvGrpSpPr/>
        <p:nvPr/>
      </p:nvGrpSpPr>
      <p:grpSpPr>
        <a:xfrm>
          <a:off x="0" y="0"/>
          <a:ext cx="0" cy="0"/>
          <a:chOff x="0" y="0"/>
          <a:chExt cx="0" cy="0"/>
        </a:xfrm>
      </p:grpSpPr>
      <p:sp>
        <p:nvSpPr>
          <p:cNvPr id="2361" name="Google Shape;2361;p21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3">
  <p:cSld name="TITLE_ONLY_3">
    <p:spTree>
      <p:nvGrpSpPr>
        <p:cNvPr id="2362" name="Shape 2362"/>
        <p:cNvGrpSpPr/>
        <p:nvPr/>
      </p:nvGrpSpPr>
      <p:grpSpPr>
        <a:xfrm>
          <a:off x="0" y="0"/>
          <a:ext cx="0" cy="0"/>
          <a:chOff x="0" y="0"/>
          <a:chExt cx="0" cy="0"/>
        </a:xfrm>
      </p:grpSpPr>
      <p:sp>
        <p:nvSpPr>
          <p:cNvPr id="2363" name="Google Shape;2363;p216"/>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364" name="Google Shape;2364;p2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205" name="Shape 205"/>
        <p:cNvGrpSpPr/>
        <p:nvPr/>
      </p:nvGrpSpPr>
      <p:grpSpPr>
        <a:xfrm>
          <a:off x="0" y="0"/>
          <a:ext cx="0" cy="0"/>
          <a:chOff x="0" y="0"/>
          <a:chExt cx="0" cy="0"/>
        </a:xfrm>
      </p:grpSpPr>
      <p:sp>
        <p:nvSpPr>
          <p:cNvPr id="206" name="Google Shape;206;p23"/>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3"/>
          <p:cNvGrpSpPr/>
          <p:nvPr/>
        </p:nvGrpSpPr>
        <p:grpSpPr>
          <a:xfrm>
            <a:off x="614120" y="4568626"/>
            <a:ext cx="1565658" cy="245350"/>
            <a:chOff x="614120" y="4568626"/>
            <a:chExt cx="1565658" cy="245350"/>
          </a:xfrm>
        </p:grpSpPr>
        <p:grpSp>
          <p:nvGrpSpPr>
            <p:cNvPr id="208" name="Google Shape;208;p23"/>
            <p:cNvGrpSpPr/>
            <p:nvPr/>
          </p:nvGrpSpPr>
          <p:grpSpPr>
            <a:xfrm>
              <a:off x="614120" y="4568626"/>
              <a:ext cx="290167" cy="233377"/>
              <a:chOff x="614120" y="4568626"/>
              <a:chExt cx="290167" cy="233377"/>
            </a:xfrm>
          </p:grpSpPr>
          <p:sp>
            <p:nvSpPr>
              <p:cNvPr id="209" name="Google Shape;209;p2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3"/>
            <p:cNvGrpSpPr/>
            <p:nvPr/>
          </p:nvGrpSpPr>
          <p:grpSpPr>
            <a:xfrm>
              <a:off x="989660" y="4603434"/>
              <a:ext cx="1190118" cy="210542"/>
              <a:chOff x="989660" y="4603434"/>
              <a:chExt cx="1190118" cy="210542"/>
            </a:xfrm>
          </p:grpSpPr>
          <p:sp>
            <p:nvSpPr>
              <p:cNvPr id="214" name="Google Shape;214;p2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23"/>
              <p:cNvGrpSpPr/>
              <p:nvPr/>
            </p:nvGrpSpPr>
            <p:grpSpPr>
              <a:xfrm>
                <a:off x="1682774" y="4617610"/>
                <a:ext cx="497005" cy="149188"/>
                <a:chOff x="1682774" y="4617610"/>
                <a:chExt cx="497005" cy="149188"/>
              </a:xfrm>
            </p:grpSpPr>
            <p:sp>
              <p:nvSpPr>
                <p:cNvPr id="216" name="Google Shape;216;p2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21" name="Google Shape;221;p23"/>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iance ">
  <p:cSld name="Compliance ">
    <p:spTree>
      <p:nvGrpSpPr>
        <p:cNvPr id="2365" name="Shape 2365"/>
        <p:cNvGrpSpPr/>
        <p:nvPr/>
      </p:nvGrpSpPr>
      <p:grpSpPr>
        <a:xfrm>
          <a:off x="0" y="0"/>
          <a:ext cx="0" cy="0"/>
          <a:chOff x="0" y="0"/>
          <a:chExt cx="0" cy="0"/>
        </a:xfrm>
      </p:grpSpPr>
      <p:sp>
        <p:nvSpPr>
          <p:cNvPr id="2366" name="Google Shape;2366;p217"/>
          <p:cNvSpPr txBox="1"/>
          <p:nvPr>
            <p:ph idx="12" type="sldNum"/>
          </p:nvPr>
        </p:nvSpPr>
        <p:spPr>
          <a:xfrm>
            <a:off x="8492480" y="4834890"/>
            <a:ext cx="308700" cy="308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67" name="Google Shape;2367;p217"/>
          <p:cNvSpPr txBox="1"/>
          <p:nvPr>
            <p:ph idx="11" type="ftr"/>
          </p:nvPr>
        </p:nvSpPr>
        <p:spPr>
          <a:xfrm>
            <a:off x="1485900" y="4834890"/>
            <a:ext cx="6172200" cy="3087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68" name="Google Shape;2368;p217"/>
          <p:cNvSpPr txBox="1"/>
          <p:nvPr>
            <p:ph idx="1" type="body"/>
          </p:nvPr>
        </p:nvSpPr>
        <p:spPr>
          <a:xfrm>
            <a:off x="344043" y="873422"/>
            <a:ext cx="8455800" cy="3703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500"/>
              </a:spcBef>
              <a:spcAft>
                <a:spcPts val="0"/>
              </a:spcAft>
              <a:buClr>
                <a:schemeClr val="dk2"/>
              </a:buClr>
              <a:buSzPts val="600"/>
              <a:buNone/>
              <a:defRPr b="0" sz="600"/>
            </a:lvl1pPr>
            <a:lvl2pPr indent="-266700" lvl="1" marL="914400" rtl="0" algn="l">
              <a:lnSpc>
                <a:spcPct val="100000"/>
              </a:lnSpc>
              <a:spcBef>
                <a:spcPts val="500"/>
              </a:spcBef>
              <a:spcAft>
                <a:spcPts val="0"/>
              </a:spcAft>
              <a:buClr>
                <a:schemeClr val="dk2"/>
              </a:buClr>
              <a:buSzPts val="600"/>
              <a:buChar char="•"/>
              <a:defRPr sz="600"/>
            </a:lvl2pPr>
            <a:lvl3pPr indent="-266700" lvl="2" marL="1371600" rtl="0" algn="l">
              <a:lnSpc>
                <a:spcPct val="100000"/>
              </a:lnSpc>
              <a:spcBef>
                <a:spcPts val="500"/>
              </a:spcBef>
              <a:spcAft>
                <a:spcPts val="0"/>
              </a:spcAft>
              <a:buClr>
                <a:schemeClr val="dk2"/>
              </a:buClr>
              <a:buSzPts val="600"/>
              <a:buChar char="–"/>
              <a:defRPr sz="600"/>
            </a:lvl3pPr>
            <a:lvl4pPr indent="-266700" lvl="3" marL="1828800" rtl="0" algn="l">
              <a:lnSpc>
                <a:spcPct val="100000"/>
              </a:lnSpc>
              <a:spcBef>
                <a:spcPts val="500"/>
              </a:spcBef>
              <a:spcAft>
                <a:spcPts val="0"/>
              </a:spcAft>
              <a:buClr>
                <a:schemeClr val="dk2"/>
              </a:buClr>
              <a:buSzPts val="600"/>
              <a:buChar char="•"/>
              <a:defRPr sz="600"/>
            </a:lvl4pPr>
            <a:lvl5pPr indent="-266700" lvl="4" marL="2286000" rtl="0" algn="l">
              <a:lnSpc>
                <a:spcPct val="100000"/>
              </a:lnSpc>
              <a:spcBef>
                <a:spcPts val="500"/>
              </a:spcBef>
              <a:spcAft>
                <a:spcPts val="0"/>
              </a:spcAft>
              <a:buClr>
                <a:schemeClr val="dk2"/>
              </a:buClr>
              <a:buSzPts val="600"/>
              <a:buChar char="–"/>
              <a:defRPr sz="600"/>
            </a:lvl5pPr>
            <a:lvl6pPr indent="-266700" lvl="5" marL="2743200" rtl="0" algn="l">
              <a:lnSpc>
                <a:spcPct val="100000"/>
              </a:lnSpc>
              <a:spcBef>
                <a:spcPts val="500"/>
              </a:spcBef>
              <a:spcAft>
                <a:spcPts val="0"/>
              </a:spcAft>
              <a:buSzPts val="600"/>
              <a:buChar char="•"/>
              <a:defRPr sz="600"/>
            </a:lvl6pPr>
            <a:lvl7pPr indent="-266700" lvl="6" marL="3200400" rtl="0" algn="l">
              <a:lnSpc>
                <a:spcPct val="100000"/>
              </a:lnSpc>
              <a:spcBef>
                <a:spcPts val="500"/>
              </a:spcBef>
              <a:spcAft>
                <a:spcPts val="0"/>
              </a:spcAft>
              <a:buSzPts val="600"/>
              <a:buChar char="–"/>
              <a:defRPr sz="600"/>
            </a:lvl7pPr>
            <a:lvl8pPr indent="-266700" lvl="7" marL="3657600" rtl="0" algn="l">
              <a:lnSpc>
                <a:spcPct val="100000"/>
              </a:lnSpc>
              <a:spcBef>
                <a:spcPts val="500"/>
              </a:spcBef>
              <a:spcAft>
                <a:spcPts val="0"/>
              </a:spcAft>
              <a:buSzPts val="600"/>
              <a:buChar char="•"/>
              <a:defRPr sz="600"/>
            </a:lvl8pPr>
            <a:lvl9pPr indent="-266700" lvl="8" marL="4114800" rtl="0" algn="l">
              <a:lnSpc>
                <a:spcPct val="100000"/>
              </a:lnSpc>
              <a:spcBef>
                <a:spcPts val="500"/>
              </a:spcBef>
              <a:spcAft>
                <a:spcPts val="0"/>
              </a:spcAft>
              <a:buSzPts val="600"/>
              <a:buChar char="–"/>
              <a:defRPr sz="600"/>
            </a:lvl9pPr>
          </a:lstStyle>
          <a:p/>
        </p:txBody>
      </p:sp>
      <p:sp>
        <p:nvSpPr>
          <p:cNvPr id="2369" name="Google Shape;2369;p217"/>
          <p:cNvSpPr txBox="1"/>
          <p:nvPr>
            <p:ph type="title"/>
          </p:nvPr>
        </p:nvSpPr>
        <p:spPr>
          <a:xfrm>
            <a:off x="344043" y="289599"/>
            <a:ext cx="8455800" cy="452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306">
          <p15:clr>
            <a:srgbClr val="C35EA4"/>
          </p15:clr>
        </p15:guide>
      </p15:sldGuideLst>
    </p:ext>
  </p:extLst>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Headline Only">
  <p:cSld name="Short Headline Only">
    <p:spTree>
      <p:nvGrpSpPr>
        <p:cNvPr id="2370" name="Shape 2370"/>
        <p:cNvGrpSpPr/>
        <p:nvPr/>
      </p:nvGrpSpPr>
      <p:grpSpPr>
        <a:xfrm>
          <a:off x="0" y="0"/>
          <a:ext cx="0" cy="0"/>
          <a:chOff x="0" y="0"/>
          <a:chExt cx="0" cy="0"/>
        </a:xfrm>
      </p:grpSpPr>
      <p:sp>
        <p:nvSpPr>
          <p:cNvPr id="2371" name="Google Shape;2371;p218"/>
          <p:cNvSpPr txBox="1"/>
          <p:nvPr>
            <p:ph idx="11" type="ftr"/>
          </p:nvPr>
        </p:nvSpPr>
        <p:spPr>
          <a:xfrm>
            <a:off x="285752" y="4889257"/>
            <a:ext cx="4286100" cy="1548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2" name="Google Shape;2372;p218"/>
          <p:cNvSpPr txBox="1"/>
          <p:nvPr>
            <p:ph type="title"/>
          </p:nvPr>
        </p:nvSpPr>
        <p:spPr>
          <a:xfrm>
            <a:off x="285750" y="285749"/>
            <a:ext cx="4286100" cy="743100"/>
          </a:xfrm>
          <a:prstGeom prst="rect">
            <a:avLst/>
          </a:prstGeom>
          <a:noFill/>
          <a:ln>
            <a:noFill/>
          </a:ln>
        </p:spPr>
        <p:txBody>
          <a:bodyPr anchorCtr="0" anchor="t" bIns="0" lIns="0" spcFirstLastPara="1" rIns="0" wrap="square" tIns="34275">
            <a:noAutofit/>
          </a:bodyPr>
          <a:lstStyle>
            <a:lvl1pPr lvl="0" rtl="0" algn="l">
              <a:lnSpc>
                <a:spcPct val="70000"/>
              </a:lnSpc>
              <a:spcBef>
                <a:spcPts val="0"/>
              </a:spcBef>
              <a:spcAft>
                <a:spcPts val="0"/>
              </a:spcAft>
              <a:buClr>
                <a:schemeClr val="dk1"/>
              </a:buClr>
              <a:buSzPts val="14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2373" name="Shape 2373"/>
        <p:cNvGrpSpPr/>
        <p:nvPr/>
      </p:nvGrpSpPr>
      <p:grpSpPr>
        <a:xfrm>
          <a:off x="0" y="0"/>
          <a:ext cx="0" cy="0"/>
          <a:chOff x="0" y="0"/>
          <a:chExt cx="0" cy="0"/>
        </a:xfrm>
      </p:grpSpPr>
      <p:sp>
        <p:nvSpPr>
          <p:cNvPr id="2374" name="Google Shape;2374;p219"/>
          <p:cNvSpPr txBox="1"/>
          <p:nvPr>
            <p:ph type="title"/>
          </p:nvPr>
        </p:nvSpPr>
        <p:spPr>
          <a:xfrm>
            <a:off x="762100" y="809375"/>
            <a:ext cx="5079900" cy="3525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75" name="Google Shape;2375;p219"/>
          <p:cNvGrpSpPr/>
          <p:nvPr/>
        </p:nvGrpSpPr>
        <p:grpSpPr>
          <a:xfrm>
            <a:off x="614120" y="4568626"/>
            <a:ext cx="1565658" cy="245350"/>
            <a:chOff x="614120" y="4568626"/>
            <a:chExt cx="1565658" cy="245350"/>
          </a:xfrm>
        </p:grpSpPr>
        <p:grpSp>
          <p:nvGrpSpPr>
            <p:cNvPr id="2376" name="Google Shape;2376;p219"/>
            <p:cNvGrpSpPr/>
            <p:nvPr/>
          </p:nvGrpSpPr>
          <p:grpSpPr>
            <a:xfrm>
              <a:off x="614120" y="4568626"/>
              <a:ext cx="290167" cy="233377"/>
              <a:chOff x="614120" y="4568626"/>
              <a:chExt cx="290167" cy="233377"/>
            </a:xfrm>
          </p:grpSpPr>
          <p:sp>
            <p:nvSpPr>
              <p:cNvPr id="2377" name="Google Shape;2377;p21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1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1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1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1" name="Google Shape;2381;p219"/>
            <p:cNvGrpSpPr/>
            <p:nvPr/>
          </p:nvGrpSpPr>
          <p:grpSpPr>
            <a:xfrm>
              <a:off x="989660" y="4603434"/>
              <a:ext cx="1190118" cy="210542"/>
              <a:chOff x="989660" y="4603434"/>
              <a:chExt cx="1190118" cy="210542"/>
            </a:xfrm>
          </p:grpSpPr>
          <p:sp>
            <p:nvSpPr>
              <p:cNvPr id="2382" name="Google Shape;2382;p21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3" name="Google Shape;2383;p219"/>
              <p:cNvGrpSpPr/>
              <p:nvPr/>
            </p:nvGrpSpPr>
            <p:grpSpPr>
              <a:xfrm>
                <a:off x="1682774" y="4617610"/>
                <a:ext cx="497005" cy="149188"/>
                <a:chOff x="1682774" y="4617610"/>
                <a:chExt cx="497005" cy="149188"/>
              </a:xfrm>
            </p:grpSpPr>
            <p:sp>
              <p:nvSpPr>
                <p:cNvPr id="2384" name="Google Shape;2384;p21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1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1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1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1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89" name="Google Shape;2389;p219"/>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90" name="Google Shape;2390;p219"/>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91" name="Google Shape;2391;p219"/>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92" name="Google Shape;2392;p2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p:cSld name="TITLE_1">
    <p:spTree>
      <p:nvGrpSpPr>
        <p:cNvPr id="2394" name="Shape 2394"/>
        <p:cNvGrpSpPr/>
        <p:nvPr/>
      </p:nvGrpSpPr>
      <p:grpSpPr>
        <a:xfrm>
          <a:off x="0" y="0"/>
          <a:ext cx="0" cy="0"/>
          <a:chOff x="0" y="0"/>
          <a:chExt cx="0" cy="0"/>
        </a:xfrm>
      </p:grpSpPr>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95" name="Shape 2395"/>
        <p:cNvGrpSpPr/>
        <p:nvPr/>
      </p:nvGrpSpPr>
      <p:grpSpPr>
        <a:xfrm>
          <a:off x="0" y="0"/>
          <a:ext cx="0" cy="0"/>
          <a:chOff x="0" y="0"/>
          <a:chExt cx="0" cy="0"/>
        </a:xfrm>
      </p:grpSpPr>
      <p:sp>
        <p:nvSpPr>
          <p:cNvPr id="2396" name="Google Shape;2396;p222"/>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b="1" sz="800">
                <a:latin typeface="Google Sans"/>
                <a:ea typeface="Google Sans"/>
                <a:cs typeface="Google Sans"/>
                <a:sym typeface="Google Sans"/>
              </a:defRPr>
            </a:lvl1pPr>
            <a:lvl2pPr lvl="1" rtl="0">
              <a:buNone/>
              <a:defRPr b="1" sz="800">
                <a:latin typeface="Google Sans"/>
                <a:ea typeface="Google Sans"/>
                <a:cs typeface="Google Sans"/>
                <a:sym typeface="Google Sans"/>
              </a:defRPr>
            </a:lvl2pPr>
            <a:lvl3pPr lvl="2" rtl="0">
              <a:buNone/>
              <a:defRPr b="1" sz="800">
                <a:latin typeface="Google Sans"/>
                <a:ea typeface="Google Sans"/>
                <a:cs typeface="Google Sans"/>
                <a:sym typeface="Google Sans"/>
              </a:defRPr>
            </a:lvl3pPr>
            <a:lvl4pPr lvl="3" rtl="0">
              <a:buNone/>
              <a:defRPr b="1" sz="800">
                <a:latin typeface="Google Sans"/>
                <a:ea typeface="Google Sans"/>
                <a:cs typeface="Google Sans"/>
                <a:sym typeface="Google Sans"/>
              </a:defRPr>
            </a:lvl4pPr>
            <a:lvl5pPr lvl="4" rtl="0">
              <a:buNone/>
              <a:defRPr b="1" sz="800">
                <a:latin typeface="Google Sans"/>
                <a:ea typeface="Google Sans"/>
                <a:cs typeface="Google Sans"/>
                <a:sym typeface="Google Sans"/>
              </a:defRPr>
            </a:lvl5pPr>
            <a:lvl6pPr lvl="5" rtl="0">
              <a:buNone/>
              <a:defRPr b="1" sz="800">
                <a:latin typeface="Google Sans"/>
                <a:ea typeface="Google Sans"/>
                <a:cs typeface="Google Sans"/>
                <a:sym typeface="Google Sans"/>
              </a:defRPr>
            </a:lvl6pPr>
            <a:lvl7pPr lvl="6" rtl="0">
              <a:buNone/>
              <a:defRPr b="1" sz="800">
                <a:latin typeface="Google Sans"/>
                <a:ea typeface="Google Sans"/>
                <a:cs typeface="Google Sans"/>
                <a:sym typeface="Google Sans"/>
              </a:defRPr>
            </a:lvl7pPr>
            <a:lvl8pPr lvl="7" rtl="0">
              <a:buNone/>
              <a:defRPr b="1" sz="800">
                <a:latin typeface="Google Sans"/>
                <a:ea typeface="Google Sans"/>
                <a:cs typeface="Google Sans"/>
                <a:sym typeface="Google Sans"/>
              </a:defRPr>
            </a:lvl8pPr>
            <a:lvl9pPr lvl="8" rtl="0">
              <a:buNone/>
              <a:defRPr b="1" sz="800">
                <a:latin typeface="Google Sans"/>
                <a:ea typeface="Google Sans"/>
                <a:cs typeface="Google Sans"/>
                <a:sym typeface="Google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2397" name="Shape 2397"/>
        <p:cNvGrpSpPr/>
        <p:nvPr/>
      </p:nvGrpSpPr>
      <p:grpSpPr>
        <a:xfrm>
          <a:off x="0" y="0"/>
          <a:ext cx="0" cy="0"/>
          <a:chOff x="0" y="0"/>
          <a:chExt cx="0" cy="0"/>
        </a:xfrm>
      </p:grpSpPr>
      <p:sp>
        <p:nvSpPr>
          <p:cNvPr id="2398" name="Google Shape;2398;p223"/>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noAutofit/>
          </a:bodyPr>
          <a:lstStyle>
            <a:lvl1pPr indent="-63500" lvl="0" marL="63500" marR="0" rtl="0" algn="l">
              <a:lnSpc>
                <a:spcPct val="100000"/>
              </a:lnSpc>
              <a:spcBef>
                <a:spcPts val="0"/>
              </a:spcBef>
              <a:spcAft>
                <a:spcPts val="0"/>
              </a:spcAft>
              <a:buClr>
                <a:srgbClr val="666666"/>
              </a:buClr>
              <a:buSzPts val="500"/>
              <a:buFont typeface="Roboto"/>
              <a:buNone/>
              <a:defRPr b="0" i="0" sz="2600" u="none" cap="none" strike="noStrike">
                <a:solidFill>
                  <a:srgbClr val="666666"/>
                </a:solidFill>
                <a:latin typeface="Roboto"/>
                <a:ea typeface="Roboto"/>
                <a:cs typeface="Roboto"/>
                <a:sym typeface="Roboto"/>
              </a:defRPr>
            </a:lvl1pPr>
            <a:lvl2pPr indent="-63500" lvl="1"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2pPr>
            <a:lvl3pPr indent="-63500" lvl="2"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3pPr>
            <a:lvl4pPr indent="-63500" lvl="3"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4pPr>
            <a:lvl5pPr indent="-63500" lvl="4"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5pPr>
            <a:lvl6pPr indent="-63500" lvl="5"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6pPr>
            <a:lvl7pPr indent="-63500" lvl="6"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7pPr>
            <a:lvl8pPr indent="-63500" lvl="7"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8pPr>
            <a:lvl9pPr indent="-63500" lvl="8"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9pPr>
          </a:lstStyle>
          <a:p/>
        </p:txBody>
      </p:sp>
      <p:sp>
        <p:nvSpPr>
          <p:cNvPr id="2399" name="Google Shape;2399;p223"/>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rgbClr val="000000"/>
              </a:solidFil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400" name="Shape 2400"/>
        <p:cNvGrpSpPr/>
        <p:nvPr/>
      </p:nvGrpSpPr>
      <p:grpSpPr>
        <a:xfrm>
          <a:off x="0" y="0"/>
          <a:ext cx="0" cy="0"/>
          <a:chOff x="0" y="0"/>
          <a:chExt cx="0" cy="0"/>
        </a:xfrm>
      </p:grpSpPr>
      <p:sp>
        <p:nvSpPr>
          <p:cNvPr id="2401" name="Google Shape;2401;p2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b="1" sz="800">
                <a:latin typeface="Google Sans"/>
                <a:ea typeface="Google Sans"/>
                <a:cs typeface="Google Sans"/>
                <a:sym typeface="Google Sans"/>
              </a:defRPr>
            </a:lvl1pPr>
            <a:lvl2pPr lvl="1" rtl="0">
              <a:buNone/>
              <a:defRPr b="1" sz="800">
                <a:latin typeface="Google Sans"/>
                <a:ea typeface="Google Sans"/>
                <a:cs typeface="Google Sans"/>
                <a:sym typeface="Google Sans"/>
              </a:defRPr>
            </a:lvl2pPr>
            <a:lvl3pPr lvl="2" rtl="0">
              <a:buNone/>
              <a:defRPr b="1" sz="800">
                <a:latin typeface="Google Sans"/>
                <a:ea typeface="Google Sans"/>
                <a:cs typeface="Google Sans"/>
                <a:sym typeface="Google Sans"/>
              </a:defRPr>
            </a:lvl3pPr>
            <a:lvl4pPr lvl="3" rtl="0">
              <a:buNone/>
              <a:defRPr b="1" sz="800">
                <a:latin typeface="Google Sans"/>
                <a:ea typeface="Google Sans"/>
                <a:cs typeface="Google Sans"/>
                <a:sym typeface="Google Sans"/>
              </a:defRPr>
            </a:lvl4pPr>
            <a:lvl5pPr lvl="4" rtl="0">
              <a:buNone/>
              <a:defRPr b="1" sz="800">
                <a:latin typeface="Google Sans"/>
                <a:ea typeface="Google Sans"/>
                <a:cs typeface="Google Sans"/>
                <a:sym typeface="Google Sans"/>
              </a:defRPr>
            </a:lvl5pPr>
            <a:lvl6pPr lvl="5" rtl="0">
              <a:buNone/>
              <a:defRPr b="1" sz="800">
                <a:latin typeface="Google Sans"/>
                <a:ea typeface="Google Sans"/>
                <a:cs typeface="Google Sans"/>
                <a:sym typeface="Google Sans"/>
              </a:defRPr>
            </a:lvl6pPr>
            <a:lvl7pPr lvl="6" rtl="0">
              <a:buNone/>
              <a:defRPr b="1" sz="800">
                <a:latin typeface="Google Sans"/>
                <a:ea typeface="Google Sans"/>
                <a:cs typeface="Google Sans"/>
                <a:sym typeface="Google Sans"/>
              </a:defRPr>
            </a:lvl7pPr>
            <a:lvl8pPr lvl="7" rtl="0">
              <a:buNone/>
              <a:defRPr b="1" sz="800">
                <a:latin typeface="Google Sans"/>
                <a:ea typeface="Google Sans"/>
                <a:cs typeface="Google Sans"/>
                <a:sym typeface="Google Sans"/>
              </a:defRPr>
            </a:lvl8pPr>
            <a:lvl9pPr lvl="8" rtl="0">
              <a:buNone/>
              <a:defRPr b="1" sz="800">
                <a:latin typeface="Google Sans"/>
                <a:ea typeface="Google Sans"/>
                <a:cs typeface="Google Sans"/>
                <a:sym typeface="Google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222" name="Shape 222"/>
        <p:cNvGrpSpPr/>
        <p:nvPr/>
      </p:nvGrpSpPr>
      <p:grpSpPr>
        <a:xfrm>
          <a:off x="0" y="0"/>
          <a:ext cx="0" cy="0"/>
          <a:chOff x="0" y="0"/>
          <a:chExt cx="0" cy="0"/>
        </a:xfrm>
      </p:grpSpPr>
      <p:sp>
        <p:nvSpPr>
          <p:cNvPr id="223" name="Google Shape;223;p24"/>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4" name="Google Shape;224;p24"/>
          <p:cNvGrpSpPr/>
          <p:nvPr/>
        </p:nvGrpSpPr>
        <p:grpSpPr>
          <a:xfrm>
            <a:off x="614120" y="4568626"/>
            <a:ext cx="1565658" cy="245350"/>
            <a:chOff x="614120" y="4568626"/>
            <a:chExt cx="1565658" cy="245350"/>
          </a:xfrm>
        </p:grpSpPr>
        <p:grpSp>
          <p:nvGrpSpPr>
            <p:cNvPr id="225" name="Google Shape;225;p24"/>
            <p:cNvGrpSpPr/>
            <p:nvPr/>
          </p:nvGrpSpPr>
          <p:grpSpPr>
            <a:xfrm>
              <a:off x="614120" y="4568626"/>
              <a:ext cx="290167" cy="233377"/>
              <a:chOff x="614120" y="4568626"/>
              <a:chExt cx="290167" cy="233377"/>
            </a:xfrm>
          </p:grpSpPr>
          <p:sp>
            <p:nvSpPr>
              <p:cNvPr id="226" name="Google Shape;226;p2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24"/>
            <p:cNvGrpSpPr/>
            <p:nvPr/>
          </p:nvGrpSpPr>
          <p:grpSpPr>
            <a:xfrm>
              <a:off x="989660" y="4603434"/>
              <a:ext cx="1190118" cy="210542"/>
              <a:chOff x="989660" y="4603434"/>
              <a:chExt cx="1190118" cy="210542"/>
            </a:xfrm>
          </p:grpSpPr>
          <p:sp>
            <p:nvSpPr>
              <p:cNvPr id="231" name="Google Shape;231;p2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4"/>
              <p:cNvGrpSpPr/>
              <p:nvPr/>
            </p:nvGrpSpPr>
            <p:grpSpPr>
              <a:xfrm>
                <a:off x="1682774" y="4617610"/>
                <a:ext cx="497005" cy="149188"/>
                <a:chOff x="1682774" y="4617610"/>
                <a:chExt cx="497005" cy="149188"/>
              </a:xfrm>
            </p:grpSpPr>
            <p:sp>
              <p:nvSpPr>
                <p:cNvPr id="233" name="Google Shape;233;p2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8" name="Google Shape;238;p24"/>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39" name="Google Shape;239;p24"/>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240" name="Shape 240"/>
        <p:cNvGrpSpPr/>
        <p:nvPr/>
      </p:nvGrpSpPr>
      <p:grpSpPr>
        <a:xfrm>
          <a:off x="0" y="0"/>
          <a:ext cx="0" cy="0"/>
          <a:chOff x="0" y="0"/>
          <a:chExt cx="0" cy="0"/>
        </a:xfrm>
      </p:grpSpPr>
      <p:sp>
        <p:nvSpPr>
          <p:cNvPr id="241" name="Google Shape;241;p25"/>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2" name="Google Shape;242;p25"/>
          <p:cNvGrpSpPr/>
          <p:nvPr/>
        </p:nvGrpSpPr>
        <p:grpSpPr>
          <a:xfrm>
            <a:off x="614120" y="4568626"/>
            <a:ext cx="1565658" cy="245350"/>
            <a:chOff x="614120" y="4568626"/>
            <a:chExt cx="1565658" cy="245350"/>
          </a:xfrm>
        </p:grpSpPr>
        <p:grpSp>
          <p:nvGrpSpPr>
            <p:cNvPr id="243" name="Google Shape;243;p25"/>
            <p:cNvGrpSpPr/>
            <p:nvPr/>
          </p:nvGrpSpPr>
          <p:grpSpPr>
            <a:xfrm>
              <a:off x="614120" y="4568626"/>
              <a:ext cx="290167" cy="233377"/>
              <a:chOff x="614120" y="4568626"/>
              <a:chExt cx="290167" cy="233377"/>
            </a:xfrm>
          </p:grpSpPr>
          <p:sp>
            <p:nvSpPr>
              <p:cNvPr id="244" name="Google Shape;244;p2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25"/>
            <p:cNvGrpSpPr/>
            <p:nvPr/>
          </p:nvGrpSpPr>
          <p:grpSpPr>
            <a:xfrm>
              <a:off x="989660" y="4603434"/>
              <a:ext cx="1190118" cy="210542"/>
              <a:chOff x="989660" y="4603434"/>
              <a:chExt cx="1190118" cy="210542"/>
            </a:xfrm>
          </p:grpSpPr>
          <p:sp>
            <p:nvSpPr>
              <p:cNvPr id="249" name="Google Shape;249;p2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5"/>
              <p:cNvGrpSpPr/>
              <p:nvPr/>
            </p:nvGrpSpPr>
            <p:grpSpPr>
              <a:xfrm>
                <a:off x="1682774" y="4617610"/>
                <a:ext cx="497005" cy="149188"/>
                <a:chOff x="1682774" y="4617610"/>
                <a:chExt cx="497005" cy="149188"/>
              </a:xfrm>
            </p:grpSpPr>
            <p:sp>
              <p:nvSpPr>
                <p:cNvPr id="251" name="Google Shape;251;p2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6" name="Google Shape;256;p25"/>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7" name="Google Shape;257;p25"/>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8" name="Google Shape;258;p25"/>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259" name="Shape 259"/>
        <p:cNvGrpSpPr/>
        <p:nvPr/>
      </p:nvGrpSpPr>
      <p:grpSpPr>
        <a:xfrm>
          <a:off x="0" y="0"/>
          <a:ext cx="0" cy="0"/>
          <a:chOff x="0" y="0"/>
          <a:chExt cx="0" cy="0"/>
        </a:xfrm>
      </p:grpSpPr>
      <p:grpSp>
        <p:nvGrpSpPr>
          <p:cNvPr id="260" name="Google Shape;260;p26"/>
          <p:cNvGrpSpPr/>
          <p:nvPr/>
        </p:nvGrpSpPr>
        <p:grpSpPr>
          <a:xfrm>
            <a:off x="614120" y="4568626"/>
            <a:ext cx="1565658" cy="245350"/>
            <a:chOff x="614120" y="4568626"/>
            <a:chExt cx="1565658" cy="245350"/>
          </a:xfrm>
        </p:grpSpPr>
        <p:grpSp>
          <p:nvGrpSpPr>
            <p:cNvPr id="261" name="Google Shape;261;p26"/>
            <p:cNvGrpSpPr/>
            <p:nvPr/>
          </p:nvGrpSpPr>
          <p:grpSpPr>
            <a:xfrm>
              <a:off x="614120" y="4568626"/>
              <a:ext cx="290167" cy="233377"/>
              <a:chOff x="614120" y="4568626"/>
              <a:chExt cx="290167" cy="233377"/>
            </a:xfrm>
          </p:grpSpPr>
          <p:sp>
            <p:nvSpPr>
              <p:cNvPr id="262" name="Google Shape;262;p2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26"/>
            <p:cNvGrpSpPr/>
            <p:nvPr/>
          </p:nvGrpSpPr>
          <p:grpSpPr>
            <a:xfrm>
              <a:off x="989660" y="4603434"/>
              <a:ext cx="1190118" cy="210542"/>
              <a:chOff x="989660" y="4603434"/>
              <a:chExt cx="1190118" cy="210542"/>
            </a:xfrm>
          </p:grpSpPr>
          <p:sp>
            <p:nvSpPr>
              <p:cNvPr id="267" name="Google Shape;267;p2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6"/>
              <p:cNvGrpSpPr/>
              <p:nvPr/>
            </p:nvGrpSpPr>
            <p:grpSpPr>
              <a:xfrm>
                <a:off x="1682774" y="4617610"/>
                <a:ext cx="497005" cy="149188"/>
                <a:chOff x="1682774" y="4617610"/>
                <a:chExt cx="497005" cy="149188"/>
              </a:xfrm>
            </p:grpSpPr>
            <p:sp>
              <p:nvSpPr>
                <p:cNvPr id="269" name="Google Shape;269;p2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4" name="Google Shape;274;p26"/>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275" name="Shape 275"/>
        <p:cNvGrpSpPr/>
        <p:nvPr/>
      </p:nvGrpSpPr>
      <p:grpSpPr>
        <a:xfrm>
          <a:off x="0" y="0"/>
          <a:ext cx="0" cy="0"/>
          <a:chOff x="0" y="0"/>
          <a:chExt cx="0" cy="0"/>
        </a:xfrm>
      </p:grpSpPr>
      <p:grpSp>
        <p:nvGrpSpPr>
          <p:cNvPr id="276" name="Google Shape;276;p27"/>
          <p:cNvGrpSpPr/>
          <p:nvPr/>
        </p:nvGrpSpPr>
        <p:grpSpPr>
          <a:xfrm>
            <a:off x="614120" y="4568626"/>
            <a:ext cx="1565658" cy="245350"/>
            <a:chOff x="614120" y="4568626"/>
            <a:chExt cx="1565658" cy="245350"/>
          </a:xfrm>
        </p:grpSpPr>
        <p:grpSp>
          <p:nvGrpSpPr>
            <p:cNvPr id="277" name="Google Shape;277;p27"/>
            <p:cNvGrpSpPr/>
            <p:nvPr/>
          </p:nvGrpSpPr>
          <p:grpSpPr>
            <a:xfrm>
              <a:off x="614120" y="4568626"/>
              <a:ext cx="290167" cy="233377"/>
              <a:chOff x="614120" y="4568626"/>
              <a:chExt cx="290167" cy="233377"/>
            </a:xfrm>
          </p:grpSpPr>
          <p:sp>
            <p:nvSpPr>
              <p:cNvPr id="278" name="Google Shape;278;p2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7"/>
            <p:cNvGrpSpPr/>
            <p:nvPr/>
          </p:nvGrpSpPr>
          <p:grpSpPr>
            <a:xfrm>
              <a:off x="989660" y="4603434"/>
              <a:ext cx="1190118" cy="210542"/>
              <a:chOff x="989660" y="4603434"/>
              <a:chExt cx="1190118" cy="210542"/>
            </a:xfrm>
          </p:grpSpPr>
          <p:sp>
            <p:nvSpPr>
              <p:cNvPr id="283" name="Google Shape;283;p2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7"/>
              <p:cNvGrpSpPr/>
              <p:nvPr/>
            </p:nvGrpSpPr>
            <p:grpSpPr>
              <a:xfrm>
                <a:off x="1682774" y="4617610"/>
                <a:ext cx="497005" cy="149188"/>
                <a:chOff x="1682774" y="4617610"/>
                <a:chExt cx="497005" cy="149188"/>
              </a:xfrm>
            </p:grpSpPr>
            <p:sp>
              <p:nvSpPr>
                <p:cNvPr id="285" name="Google Shape;285;p2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0" name="Google Shape;290;p27"/>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291" name="Shape 291"/>
        <p:cNvGrpSpPr/>
        <p:nvPr/>
      </p:nvGrpSpPr>
      <p:grpSpPr>
        <a:xfrm>
          <a:off x="0" y="0"/>
          <a:ext cx="0" cy="0"/>
          <a:chOff x="0" y="0"/>
          <a:chExt cx="0" cy="0"/>
        </a:xfrm>
      </p:grpSpPr>
      <p:grpSp>
        <p:nvGrpSpPr>
          <p:cNvPr id="292" name="Google Shape;292;p28"/>
          <p:cNvGrpSpPr/>
          <p:nvPr/>
        </p:nvGrpSpPr>
        <p:grpSpPr>
          <a:xfrm>
            <a:off x="614120" y="4568626"/>
            <a:ext cx="1565658" cy="245350"/>
            <a:chOff x="614120" y="4568626"/>
            <a:chExt cx="1565658" cy="245350"/>
          </a:xfrm>
        </p:grpSpPr>
        <p:grpSp>
          <p:nvGrpSpPr>
            <p:cNvPr id="293" name="Google Shape;293;p28"/>
            <p:cNvGrpSpPr/>
            <p:nvPr/>
          </p:nvGrpSpPr>
          <p:grpSpPr>
            <a:xfrm>
              <a:off x="614120" y="4568626"/>
              <a:ext cx="290167" cy="233377"/>
              <a:chOff x="614120" y="4568626"/>
              <a:chExt cx="290167" cy="233377"/>
            </a:xfrm>
          </p:grpSpPr>
          <p:sp>
            <p:nvSpPr>
              <p:cNvPr id="294" name="Google Shape;294;p2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28"/>
            <p:cNvGrpSpPr/>
            <p:nvPr/>
          </p:nvGrpSpPr>
          <p:grpSpPr>
            <a:xfrm>
              <a:off x="989660" y="4603434"/>
              <a:ext cx="1190118" cy="210542"/>
              <a:chOff x="989660" y="4603434"/>
              <a:chExt cx="1190118" cy="210542"/>
            </a:xfrm>
          </p:grpSpPr>
          <p:sp>
            <p:nvSpPr>
              <p:cNvPr id="299" name="Google Shape;299;p2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8"/>
              <p:cNvGrpSpPr/>
              <p:nvPr/>
            </p:nvGrpSpPr>
            <p:grpSpPr>
              <a:xfrm>
                <a:off x="1682774" y="4617610"/>
                <a:ext cx="497005" cy="149188"/>
                <a:chOff x="1682774" y="4617610"/>
                <a:chExt cx="497005" cy="149188"/>
              </a:xfrm>
            </p:grpSpPr>
            <p:sp>
              <p:nvSpPr>
                <p:cNvPr id="301" name="Google Shape;301;p2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6" name="Google Shape;306;p28"/>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07" name="Google Shape;307;p28"/>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308" name="Shape 308"/>
        <p:cNvGrpSpPr/>
        <p:nvPr/>
      </p:nvGrpSpPr>
      <p:grpSpPr>
        <a:xfrm>
          <a:off x="0" y="0"/>
          <a:ext cx="0" cy="0"/>
          <a:chOff x="0" y="0"/>
          <a:chExt cx="0" cy="0"/>
        </a:xfrm>
      </p:grpSpPr>
      <p:sp>
        <p:nvSpPr>
          <p:cNvPr id="309" name="Google Shape;309;p29"/>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10" name="Google Shape;310;p29"/>
          <p:cNvGrpSpPr/>
          <p:nvPr/>
        </p:nvGrpSpPr>
        <p:grpSpPr>
          <a:xfrm>
            <a:off x="617793" y="4562424"/>
            <a:ext cx="2353175" cy="252193"/>
            <a:chOff x="617793" y="4562424"/>
            <a:chExt cx="2353175" cy="252193"/>
          </a:xfrm>
        </p:grpSpPr>
        <p:grpSp>
          <p:nvGrpSpPr>
            <p:cNvPr id="311" name="Google Shape;311;p29"/>
            <p:cNvGrpSpPr/>
            <p:nvPr/>
          </p:nvGrpSpPr>
          <p:grpSpPr>
            <a:xfrm>
              <a:off x="989955" y="4603006"/>
              <a:ext cx="1981014" cy="211056"/>
              <a:chOff x="1644000" y="3136475"/>
              <a:chExt cx="5180475" cy="551925"/>
            </a:xfrm>
          </p:grpSpPr>
          <p:sp>
            <p:nvSpPr>
              <p:cNvPr id="312" name="Google Shape;312;p29"/>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29"/>
            <p:cNvGrpSpPr/>
            <p:nvPr/>
          </p:nvGrpSpPr>
          <p:grpSpPr>
            <a:xfrm>
              <a:off x="617793" y="4562424"/>
              <a:ext cx="283664" cy="252193"/>
              <a:chOff x="617793" y="4562424"/>
              <a:chExt cx="283664" cy="252193"/>
            </a:xfrm>
          </p:grpSpPr>
          <p:sp>
            <p:nvSpPr>
              <p:cNvPr id="327" name="Google Shape;327;p29"/>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332" name="Shape 332"/>
        <p:cNvGrpSpPr/>
        <p:nvPr/>
      </p:nvGrpSpPr>
      <p:grpSpPr>
        <a:xfrm>
          <a:off x="0" y="0"/>
          <a:ext cx="0" cy="0"/>
          <a:chOff x="0" y="0"/>
          <a:chExt cx="0" cy="0"/>
        </a:xfrm>
      </p:grpSpPr>
      <p:sp>
        <p:nvSpPr>
          <p:cNvPr id="333" name="Google Shape;333;p30"/>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 name="Google Shape;334;p30"/>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35" name="Google Shape;335;p30"/>
          <p:cNvGrpSpPr/>
          <p:nvPr/>
        </p:nvGrpSpPr>
        <p:grpSpPr>
          <a:xfrm>
            <a:off x="617793" y="4562424"/>
            <a:ext cx="2353175" cy="252193"/>
            <a:chOff x="617793" y="4562424"/>
            <a:chExt cx="2353175" cy="252193"/>
          </a:xfrm>
        </p:grpSpPr>
        <p:grpSp>
          <p:nvGrpSpPr>
            <p:cNvPr id="336" name="Google Shape;336;p30"/>
            <p:cNvGrpSpPr/>
            <p:nvPr/>
          </p:nvGrpSpPr>
          <p:grpSpPr>
            <a:xfrm>
              <a:off x="989955" y="4603006"/>
              <a:ext cx="1981014" cy="211056"/>
              <a:chOff x="1644000" y="3136475"/>
              <a:chExt cx="5180475" cy="551925"/>
            </a:xfrm>
          </p:grpSpPr>
          <p:sp>
            <p:nvSpPr>
              <p:cNvPr id="337" name="Google Shape;337;p30"/>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0"/>
            <p:cNvGrpSpPr/>
            <p:nvPr/>
          </p:nvGrpSpPr>
          <p:grpSpPr>
            <a:xfrm>
              <a:off x="617793" y="4562424"/>
              <a:ext cx="283664" cy="252193"/>
              <a:chOff x="617793" y="4562424"/>
              <a:chExt cx="283664" cy="252193"/>
            </a:xfrm>
          </p:grpSpPr>
          <p:sp>
            <p:nvSpPr>
              <p:cNvPr id="352" name="Google Shape;352;p30"/>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357" name="Shape 357"/>
        <p:cNvGrpSpPr/>
        <p:nvPr/>
      </p:nvGrpSpPr>
      <p:grpSpPr>
        <a:xfrm>
          <a:off x="0" y="0"/>
          <a:ext cx="0" cy="0"/>
          <a:chOff x="0" y="0"/>
          <a:chExt cx="0" cy="0"/>
        </a:xfrm>
      </p:grpSpPr>
      <p:sp>
        <p:nvSpPr>
          <p:cNvPr id="358" name="Google Shape;358;p31"/>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59" name="Google Shape;359;p31"/>
          <p:cNvGrpSpPr/>
          <p:nvPr/>
        </p:nvGrpSpPr>
        <p:grpSpPr>
          <a:xfrm>
            <a:off x="639703" y="4545721"/>
            <a:ext cx="2281958" cy="269927"/>
            <a:chOff x="639703" y="4545721"/>
            <a:chExt cx="2281958" cy="269927"/>
          </a:xfrm>
        </p:grpSpPr>
        <p:grpSp>
          <p:nvGrpSpPr>
            <p:cNvPr id="360" name="Google Shape;360;p31"/>
            <p:cNvGrpSpPr/>
            <p:nvPr/>
          </p:nvGrpSpPr>
          <p:grpSpPr>
            <a:xfrm>
              <a:off x="639703" y="4545721"/>
              <a:ext cx="264488" cy="264501"/>
              <a:chOff x="639703" y="4545721"/>
              <a:chExt cx="264488" cy="264501"/>
            </a:xfrm>
          </p:grpSpPr>
          <p:sp>
            <p:nvSpPr>
              <p:cNvPr id="361" name="Google Shape;361;p31"/>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31"/>
            <p:cNvGrpSpPr/>
            <p:nvPr/>
          </p:nvGrpSpPr>
          <p:grpSpPr>
            <a:xfrm>
              <a:off x="989818" y="4604847"/>
              <a:ext cx="1931844" cy="210801"/>
              <a:chOff x="1340225" y="2610825"/>
              <a:chExt cx="5581750" cy="609075"/>
            </a:xfrm>
          </p:grpSpPr>
          <p:sp>
            <p:nvSpPr>
              <p:cNvPr id="370" name="Google Shape;370;p31"/>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383" name="Shape 383"/>
        <p:cNvGrpSpPr/>
        <p:nvPr/>
      </p:nvGrpSpPr>
      <p:grpSpPr>
        <a:xfrm>
          <a:off x="0" y="0"/>
          <a:ext cx="0" cy="0"/>
          <a:chOff x="0" y="0"/>
          <a:chExt cx="0" cy="0"/>
        </a:xfrm>
      </p:grpSpPr>
      <p:sp>
        <p:nvSpPr>
          <p:cNvPr id="384" name="Google Shape;384;p32"/>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32"/>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86" name="Google Shape;386;p32"/>
          <p:cNvGrpSpPr/>
          <p:nvPr/>
        </p:nvGrpSpPr>
        <p:grpSpPr>
          <a:xfrm>
            <a:off x="639703" y="4545721"/>
            <a:ext cx="2281958" cy="269927"/>
            <a:chOff x="639703" y="4545721"/>
            <a:chExt cx="2281958" cy="269927"/>
          </a:xfrm>
        </p:grpSpPr>
        <p:grpSp>
          <p:nvGrpSpPr>
            <p:cNvPr id="387" name="Google Shape;387;p32"/>
            <p:cNvGrpSpPr/>
            <p:nvPr/>
          </p:nvGrpSpPr>
          <p:grpSpPr>
            <a:xfrm>
              <a:off x="639703" y="4545721"/>
              <a:ext cx="264488" cy="264501"/>
              <a:chOff x="639703" y="4545721"/>
              <a:chExt cx="264488" cy="264501"/>
            </a:xfrm>
          </p:grpSpPr>
          <p:sp>
            <p:nvSpPr>
              <p:cNvPr id="388" name="Google Shape;388;p32"/>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32"/>
            <p:cNvGrpSpPr/>
            <p:nvPr/>
          </p:nvGrpSpPr>
          <p:grpSpPr>
            <a:xfrm>
              <a:off x="989818" y="4604847"/>
              <a:ext cx="1931844" cy="210801"/>
              <a:chOff x="1340225" y="2610825"/>
              <a:chExt cx="5581750" cy="609075"/>
            </a:xfrm>
          </p:grpSpPr>
          <p:sp>
            <p:nvSpPr>
              <p:cNvPr id="397" name="Google Shape;397;p32"/>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410" name="Shape 410"/>
        <p:cNvGrpSpPr/>
        <p:nvPr/>
      </p:nvGrpSpPr>
      <p:grpSpPr>
        <a:xfrm>
          <a:off x="0" y="0"/>
          <a:ext cx="0" cy="0"/>
          <a:chOff x="0" y="0"/>
          <a:chExt cx="0" cy="0"/>
        </a:xfrm>
      </p:grpSpPr>
      <p:sp>
        <p:nvSpPr>
          <p:cNvPr id="411" name="Google Shape;411;p33"/>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12" name="Google Shape;412;p33"/>
          <p:cNvGrpSpPr/>
          <p:nvPr/>
        </p:nvGrpSpPr>
        <p:grpSpPr>
          <a:xfrm>
            <a:off x="617758" y="4545787"/>
            <a:ext cx="1980069" cy="281165"/>
            <a:chOff x="617758" y="4545787"/>
            <a:chExt cx="1980069" cy="281165"/>
          </a:xfrm>
        </p:grpSpPr>
        <p:grpSp>
          <p:nvGrpSpPr>
            <p:cNvPr id="413" name="Google Shape;413;p33"/>
            <p:cNvGrpSpPr/>
            <p:nvPr/>
          </p:nvGrpSpPr>
          <p:grpSpPr>
            <a:xfrm>
              <a:off x="992087" y="4616099"/>
              <a:ext cx="1605739" cy="189759"/>
              <a:chOff x="2288108" y="-580061"/>
              <a:chExt cx="6068554" cy="717156"/>
            </a:xfrm>
          </p:grpSpPr>
          <p:sp>
            <p:nvSpPr>
              <p:cNvPr id="414" name="Google Shape;414;p33"/>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33"/>
            <p:cNvGrpSpPr/>
            <p:nvPr/>
          </p:nvGrpSpPr>
          <p:grpSpPr>
            <a:xfrm>
              <a:off x="617758" y="4545787"/>
              <a:ext cx="281169" cy="281165"/>
              <a:chOff x="617758" y="4545787"/>
              <a:chExt cx="281169" cy="281165"/>
            </a:xfrm>
          </p:grpSpPr>
          <p:sp>
            <p:nvSpPr>
              <p:cNvPr id="431" name="Google Shape;431;p33"/>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436" name="Shape 436"/>
        <p:cNvGrpSpPr/>
        <p:nvPr/>
      </p:nvGrpSpPr>
      <p:grpSpPr>
        <a:xfrm>
          <a:off x="0" y="0"/>
          <a:ext cx="0" cy="0"/>
          <a:chOff x="0" y="0"/>
          <a:chExt cx="0" cy="0"/>
        </a:xfrm>
      </p:grpSpPr>
      <p:sp>
        <p:nvSpPr>
          <p:cNvPr id="437" name="Google Shape;437;p34"/>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 name="Google Shape;438;p34"/>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39" name="Google Shape;439;p34"/>
          <p:cNvGrpSpPr/>
          <p:nvPr/>
        </p:nvGrpSpPr>
        <p:grpSpPr>
          <a:xfrm>
            <a:off x="617758" y="4545787"/>
            <a:ext cx="1980069" cy="281165"/>
            <a:chOff x="617758" y="4545787"/>
            <a:chExt cx="1980069" cy="281165"/>
          </a:xfrm>
        </p:grpSpPr>
        <p:grpSp>
          <p:nvGrpSpPr>
            <p:cNvPr id="440" name="Google Shape;440;p34"/>
            <p:cNvGrpSpPr/>
            <p:nvPr/>
          </p:nvGrpSpPr>
          <p:grpSpPr>
            <a:xfrm>
              <a:off x="992087" y="4616099"/>
              <a:ext cx="1605739" cy="189759"/>
              <a:chOff x="2288108" y="-580061"/>
              <a:chExt cx="6068554" cy="717156"/>
            </a:xfrm>
          </p:grpSpPr>
          <p:sp>
            <p:nvSpPr>
              <p:cNvPr id="441" name="Google Shape;441;p34"/>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34"/>
            <p:cNvGrpSpPr/>
            <p:nvPr/>
          </p:nvGrpSpPr>
          <p:grpSpPr>
            <a:xfrm>
              <a:off x="617758" y="4545787"/>
              <a:ext cx="281169" cy="281165"/>
              <a:chOff x="617758" y="4545787"/>
              <a:chExt cx="281169" cy="281165"/>
            </a:xfrm>
          </p:grpSpPr>
          <p:sp>
            <p:nvSpPr>
              <p:cNvPr id="458" name="Google Shape;458;p34"/>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463" name="Shape 463"/>
        <p:cNvGrpSpPr/>
        <p:nvPr/>
      </p:nvGrpSpPr>
      <p:grpSpPr>
        <a:xfrm>
          <a:off x="0" y="0"/>
          <a:ext cx="0" cy="0"/>
          <a:chOff x="0" y="0"/>
          <a:chExt cx="0" cy="0"/>
        </a:xfrm>
      </p:grpSpPr>
      <p:sp>
        <p:nvSpPr>
          <p:cNvPr id="464" name="Google Shape;464;p35"/>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65" name="Google Shape;465;p35"/>
          <p:cNvGrpSpPr/>
          <p:nvPr/>
        </p:nvGrpSpPr>
        <p:grpSpPr>
          <a:xfrm>
            <a:off x="761950" y="4602545"/>
            <a:ext cx="659482" cy="163445"/>
            <a:chOff x="2270225" y="2532665"/>
            <a:chExt cx="2492373" cy="617707"/>
          </a:xfrm>
        </p:grpSpPr>
        <p:sp>
          <p:nvSpPr>
            <p:cNvPr id="466" name="Google Shape;466;p35"/>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472" name="Shape 472"/>
        <p:cNvGrpSpPr/>
        <p:nvPr/>
      </p:nvGrpSpPr>
      <p:grpSpPr>
        <a:xfrm>
          <a:off x="0" y="0"/>
          <a:ext cx="0" cy="0"/>
          <a:chOff x="0" y="0"/>
          <a:chExt cx="0" cy="0"/>
        </a:xfrm>
      </p:grpSpPr>
      <p:sp>
        <p:nvSpPr>
          <p:cNvPr id="473" name="Google Shape;473;p36"/>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36"/>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75" name="Google Shape;475;p36"/>
          <p:cNvGrpSpPr/>
          <p:nvPr/>
        </p:nvGrpSpPr>
        <p:grpSpPr>
          <a:xfrm>
            <a:off x="761950" y="4602545"/>
            <a:ext cx="659482" cy="163445"/>
            <a:chOff x="2270225" y="2532665"/>
            <a:chExt cx="2492373" cy="617707"/>
          </a:xfrm>
        </p:grpSpPr>
        <p:sp>
          <p:nvSpPr>
            <p:cNvPr id="476" name="Google Shape;476;p36"/>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482" name="Shape 48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_1">
    <p:spTree>
      <p:nvGrpSpPr>
        <p:cNvPr id="483" name="Shape 483"/>
        <p:cNvGrpSpPr/>
        <p:nvPr/>
      </p:nvGrpSpPr>
      <p:grpSpPr>
        <a:xfrm>
          <a:off x="0" y="0"/>
          <a:ext cx="0" cy="0"/>
          <a:chOff x="0" y="0"/>
          <a:chExt cx="0" cy="0"/>
        </a:xfrm>
      </p:grpSpPr>
      <p:sp>
        <p:nvSpPr>
          <p:cNvPr id="484" name="Google Shape;484;p38"/>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5" name="Shape 485"/>
        <p:cNvGrpSpPr/>
        <p:nvPr/>
      </p:nvGrpSpPr>
      <p:grpSpPr>
        <a:xfrm>
          <a:off x="0" y="0"/>
          <a:ext cx="0" cy="0"/>
          <a:chOff x="0" y="0"/>
          <a:chExt cx="0" cy="0"/>
        </a:xfrm>
      </p:grpSpPr>
      <p:sp>
        <p:nvSpPr>
          <p:cNvPr id="486" name="Google Shape;486;p39"/>
          <p:cNvSpPr txBox="1"/>
          <p:nvPr>
            <p:ph type="title"/>
          </p:nvPr>
        </p:nvSpPr>
        <p:spPr>
          <a:xfrm>
            <a:off x="311700" y="445025"/>
            <a:ext cx="8520600" cy="572700"/>
          </a:xfrm>
          <a:prstGeom prst="rect">
            <a:avLst/>
          </a:prstGeom>
        </p:spPr>
        <p:txBody>
          <a:bodyPr anchorCtr="0" anchor="t" bIns="0" lIns="0" spcFirstLastPara="1" rIns="22860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87" name="Google Shape;48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488" name="Google Shape;488;p39"/>
          <p:cNvGrpSpPr/>
          <p:nvPr/>
        </p:nvGrpSpPr>
        <p:grpSpPr>
          <a:xfrm>
            <a:off x="614120" y="4568626"/>
            <a:ext cx="1565658" cy="245350"/>
            <a:chOff x="614120" y="4568626"/>
            <a:chExt cx="1565658" cy="245350"/>
          </a:xfrm>
        </p:grpSpPr>
        <p:grpSp>
          <p:nvGrpSpPr>
            <p:cNvPr id="489" name="Google Shape;489;p39"/>
            <p:cNvGrpSpPr/>
            <p:nvPr/>
          </p:nvGrpSpPr>
          <p:grpSpPr>
            <a:xfrm>
              <a:off x="614120" y="4568626"/>
              <a:ext cx="290167" cy="233377"/>
              <a:chOff x="614120" y="4568626"/>
              <a:chExt cx="290167" cy="233377"/>
            </a:xfrm>
          </p:grpSpPr>
          <p:sp>
            <p:nvSpPr>
              <p:cNvPr id="490" name="Google Shape;490;p3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39"/>
            <p:cNvGrpSpPr/>
            <p:nvPr/>
          </p:nvGrpSpPr>
          <p:grpSpPr>
            <a:xfrm>
              <a:off x="989660" y="4603434"/>
              <a:ext cx="1190118" cy="210542"/>
              <a:chOff x="989660" y="4603434"/>
              <a:chExt cx="1190118" cy="210542"/>
            </a:xfrm>
          </p:grpSpPr>
          <p:sp>
            <p:nvSpPr>
              <p:cNvPr id="495" name="Google Shape;495;p3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9"/>
              <p:cNvGrpSpPr/>
              <p:nvPr/>
            </p:nvGrpSpPr>
            <p:grpSpPr>
              <a:xfrm>
                <a:off x="1682774" y="4617610"/>
                <a:ext cx="497005" cy="149188"/>
                <a:chOff x="1682774" y="4617610"/>
                <a:chExt cx="497005" cy="149188"/>
              </a:xfrm>
            </p:grpSpPr>
            <p:sp>
              <p:nvSpPr>
                <p:cNvPr id="497" name="Google Shape;497;p3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1">
  <p:cSld name="CUSTOM_5">
    <p:spTree>
      <p:nvGrpSpPr>
        <p:cNvPr id="502" name="Shape 502"/>
        <p:cNvGrpSpPr/>
        <p:nvPr/>
      </p:nvGrpSpPr>
      <p:grpSpPr>
        <a:xfrm>
          <a:off x="0" y="0"/>
          <a:ext cx="0" cy="0"/>
          <a:chOff x="0" y="0"/>
          <a:chExt cx="0" cy="0"/>
        </a:xfrm>
      </p:grpSpPr>
      <p:sp>
        <p:nvSpPr>
          <p:cNvPr id="503" name="Google Shape;503;p4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504" name="Google Shape;504;p40"/>
          <p:cNvGrpSpPr/>
          <p:nvPr/>
        </p:nvGrpSpPr>
        <p:grpSpPr>
          <a:xfrm>
            <a:off x="386711" y="5114356"/>
            <a:ext cx="1796788" cy="33676"/>
            <a:chOff x="2031822" y="2229250"/>
            <a:chExt cx="2193613" cy="39900"/>
          </a:xfrm>
        </p:grpSpPr>
        <p:sp>
          <p:nvSpPr>
            <p:cNvPr id="505" name="Google Shape;505;p40"/>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9" name="Google Shape;509;p40"/>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ody -3up">
  <p:cSld name="Body -3up">
    <p:spTree>
      <p:nvGrpSpPr>
        <p:cNvPr id="510" name="Shape 510"/>
        <p:cNvGrpSpPr/>
        <p:nvPr/>
      </p:nvGrpSpPr>
      <p:grpSpPr>
        <a:xfrm>
          <a:off x="0" y="0"/>
          <a:ext cx="0" cy="0"/>
          <a:chOff x="0" y="0"/>
          <a:chExt cx="0" cy="0"/>
        </a:xfrm>
      </p:grpSpPr>
      <p:sp>
        <p:nvSpPr>
          <p:cNvPr id="511" name="Google Shape;511;p41"/>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12" name="Google Shape;512;p41"/>
          <p:cNvSpPr txBox="1"/>
          <p:nvPr>
            <p:ph idx="1" type="body"/>
          </p:nvPr>
        </p:nvSpPr>
        <p:spPr>
          <a:xfrm>
            <a:off x="356616"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513" name="Google Shape;513;p41"/>
          <p:cNvSpPr txBox="1"/>
          <p:nvPr>
            <p:ph idx="2" type="body"/>
          </p:nvPr>
        </p:nvSpPr>
        <p:spPr>
          <a:xfrm>
            <a:off x="3136392"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514" name="Google Shape;514;p41"/>
          <p:cNvSpPr txBox="1"/>
          <p:nvPr>
            <p:ph idx="3" type="body"/>
          </p:nvPr>
        </p:nvSpPr>
        <p:spPr>
          <a:xfrm>
            <a:off x="5916168"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Title ">
  <p:cSld name="OBJECT_2">
    <p:spTree>
      <p:nvGrpSpPr>
        <p:cNvPr id="515" name="Shape 515"/>
        <p:cNvGrpSpPr/>
        <p:nvPr/>
      </p:nvGrpSpPr>
      <p:grpSpPr>
        <a:xfrm>
          <a:off x="0" y="0"/>
          <a:ext cx="0" cy="0"/>
          <a:chOff x="0" y="0"/>
          <a:chExt cx="0" cy="0"/>
        </a:xfrm>
      </p:grpSpPr>
      <p:sp>
        <p:nvSpPr>
          <p:cNvPr id="516" name="Google Shape;516;p42"/>
          <p:cNvSpPr txBox="1"/>
          <p:nvPr>
            <p:ph type="title"/>
          </p:nvPr>
        </p:nvSpPr>
        <p:spPr>
          <a:xfrm>
            <a:off x="391075" y="163100"/>
            <a:ext cx="7963200" cy="579300"/>
          </a:xfrm>
          <a:prstGeom prst="rect">
            <a:avLst/>
          </a:prstGeom>
          <a:noFill/>
          <a:ln>
            <a:noFill/>
          </a:ln>
        </p:spPr>
        <p:txBody>
          <a:bodyPr anchorCtr="0" anchor="t" bIns="0" lIns="0" spcFirstLastPara="1" rIns="228600" wrap="square" tIns="0">
            <a:noAutofit/>
          </a:bodyPr>
          <a:lstStyle>
            <a:lvl1pPr indent="0" lvl="0" marL="0" marR="0" rtl="0" algn="l">
              <a:lnSpc>
                <a:spcPct val="115000"/>
              </a:lnSpc>
              <a:spcBef>
                <a:spcPts val="0"/>
              </a:spcBef>
              <a:spcAft>
                <a:spcPts val="0"/>
              </a:spcAft>
              <a:buClr>
                <a:srgbClr val="545454"/>
              </a:buClr>
              <a:buSzPts val="1400"/>
              <a:buFont typeface="Roboto"/>
              <a:buNone/>
              <a:defRPr b="0" i="0" u="none" cap="none" strike="noStrike">
                <a:solidFill>
                  <a:srgbClr val="545454"/>
                </a:solidFill>
                <a:latin typeface="Roboto"/>
                <a:ea typeface="Roboto"/>
                <a:cs typeface="Roboto"/>
                <a:sym typeface="Roboto"/>
              </a:defRPr>
            </a:lvl1pPr>
            <a:lvl2pPr indent="0" lvl="1" rtl="0">
              <a:lnSpc>
                <a:spcPct val="115000"/>
              </a:lnSpc>
              <a:spcBef>
                <a:spcPts val="0"/>
              </a:spcBef>
              <a:spcAft>
                <a:spcPts val="0"/>
              </a:spcAft>
              <a:buSzPts val="1400"/>
              <a:buNone/>
              <a:defRPr/>
            </a:lvl2pPr>
            <a:lvl3pPr indent="0" lvl="2" rtl="0">
              <a:lnSpc>
                <a:spcPct val="115000"/>
              </a:lnSpc>
              <a:spcBef>
                <a:spcPts val="0"/>
              </a:spcBef>
              <a:spcAft>
                <a:spcPts val="0"/>
              </a:spcAft>
              <a:buSzPts val="1400"/>
              <a:buNone/>
              <a:defRPr/>
            </a:lvl3pPr>
            <a:lvl4pPr indent="0" lvl="3" rtl="0">
              <a:lnSpc>
                <a:spcPct val="115000"/>
              </a:lnSpc>
              <a:spcBef>
                <a:spcPts val="0"/>
              </a:spcBef>
              <a:spcAft>
                <a:spcPts val="0"/>
              </a:spcAft>
              <a:buSzPts val="1400"/>
              <a:buNone/>
              <a:defRPr/>
            </a:lvl4pPr>
            <a:lvl5pPr indent="0" lvl="4" rtl="0">
              <a:lnSpc>
                <a:spcPct val="115000"/>
              </a:lnSpc>
              <a:spcBef>
                <a:spcPts val="0"/>
              </a:spcBef>
              <a:spcAft>
                <a:spcPts val="0"/>
              </a:spcAft>
              <a:buSzPts val="1400"/>
              <a:buNone/>
              <a:defRPr/>
            </a:lvl5pPr>
            <a:lvl6pPr indent="0" lvl="5" rtl="0">
              <a:lnSpc>
                <a:spcPct val="115000"/>
              </a:lnSpc>
              <a:spcBef>
                <a:spcPts val="0"/>
              </a:spcBef>
              <a:spcAft>
                <a:spcPts val="0"/>
              </a:spcAft>
              <a:buSzPts val="1400"/>
              <a:buNone/>
              <a:defRPr/>
            </a:lvl6pPr>
            <a:lvl7pPr indent="0" lvl="6" rtl="0">
              <a:lnSpc>
                <a:spcPct val="115000"/>
              </a:lnSpc>
              <a:spcBef>
                <a:spcPts val="0"/>
              </a:spcBef>
              <a:spcAft>
                <a:spcPts val="0"/>
              </a:spcAft>
              <a:buSzPts val="1400"/>
              <a:buNone/>
              <a:defRPr/>
            </a:lvl7pPr>
            <a:lvl8pPr indent="0" lvl="7" rtl="0">
              <a:lnSpc>
                <a:spcPct val="115000"/>
              </a:lnSpc>
              <a:spcBef>
                <a:spcPts val="0"/>
              </a:spcBef>
              <a:spcAft>
                <a:spcPts val="0"/>
              </a:spcAft>
              <a:buSzPts val="1400"/>
              <a:buNone/>
              <a:defRPr/>
            </a:lvl8pPr>
            <a:lvl9pPr indent="0" lvl="8" rtl="0">
              <a:lnSpc>
                <a:spcPct val="115000"/>
              </a:lnSpc>
              <a:spcBef>
                <a:spcPts val="0"/>
              </a:spcBef>
              <a:spcAft>
                <a:spcPts val="0"/>
              </a:spcAft>
              <a:buSzPts val="1400"/>
              <a:buNone/>
              <a:defRPr/>
            </a:lvl9pPr>
          </a:lstStyle>
          <a:p/>
        </p:txBody>
      </p:sp>
      <p:sp>
        <p:nvSpPr>
          <p:cNvPr id="517" name="Google Shape;517;p42"/>
          <p:cNvSpPr txBox="1"/>
          <p:nvPr>
            <p:ph idx="12" type="sldNum"/>
          </p:nvPr>
        </p:nvSpPr>
        <p:spPr>
          <a:xfrm>
            <a:off x="8526500" y="0"/>
            <a:ext cx="548700" cy="27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Opt 01)">
  <p:cSld name="OBJECT_3">
    <p:spTree>
      <p:nvGrpSpPr>
        <p:cNvPr id="518" name="Shape 518"/>
        <p:cNvGrpSpPr/>
        <p:nvPr/>
      </p:nvGrpSpPr>
      <p:grpSpPr>
        <a:xfrm>
          <a:off x="0" y="0"/>
          <a:ext cx="0" cy="0"/>
          <a:chOff x="0" y="0"/>
          <a:chExt cx="0" cy="0"/>
        </a:xfrm>
      </p:grpSpPr>
      <p:sp>
        <p:nvSpPr>
          <p:cNvPr id="519" name="Google Shape;519;p43"/>
          <p:cNvSpPr txBox="1"/>
          <p:nvPr>
            <p:ph type="title"/>
          </p:nvPr>
        </p:nvSpPr>
        <p:spPr>
          <a:xfrm>
            <a:off x="391075" y="163100"/>
            <a:ext cx="7988400" cy="721500"/>
          </a:xfrm>
          <a:prstGeom prst="rect">
            <a:avLst/>
          </a:prstGeom>
          <a:noFill/>
          <a:ln>
            <a:noFill/>
          </a:ln>
        </p:spPr>
        <p:txBody>
          <a:bodyPr anchorCtr="0" anchor="t" bIns="0" lIns="0" spcFirstLastPara="1" rIns="228600" wrap="square" tIns="0">
            <a:noAutofit/>
          </a:bodyPr>
          <a:lstStyle>
            <a:lvl1pPr indent="0" lvl="0" marL="0" marR="0" rtl="0" algn="l">
              <a:lnSpc>
                <a:spcPct val="115000"/>
              </a:lnSpc>
              <a:spcBef>
                <a:spcPts val="0"/>
              </a:spcBef>
              <a:spcAft>
                <a:spcPts val="0"/>
              </a:spcAft>
              <a:buClr>
                <a:srgbClr val="545454"/>
              </a:buClr>
              <a:buSzPts val="1400"/>
              <a:buFont typeface="Roboto"/>
              <a:buNone/>
              <a:defRPr b="0" i="0" u="none" cap="none" strike="noStrike">
                <a:solidFill>
                  <a:srgbClr val="545454"/>
                </a:solidFill>
                <a:latin typeface="Roboto"/>
                <a:ea typeface="Roboto"/>
                <a:cs typeface="Roboto"/>
                <a:sym typeface="Roboto"/>
              </a:defRPr>
            </a:lvl1pPr>
            <a:lvl2pPr indent="0" lvl="1" rtl="0">
              <a:lnSpc>
                <a:spcPct val="115000"/>
              </a:lnSpc>
              <a:spcBef>
                <a:spcPts val="0"/>
              </a:spcBef>
              <a:spcAft>
                <a:spcPts val="0"/>
              </a:spcAft>
              <a:buSzPts val="1400"/>
              <a:buNone/>
              <a:defRPr/>
            </a:lvl2pPr>
            <a:lvl3pPr indent="0" lvl="2" rtl="0">
              <a:lnSpc>
                <a:spcPct val="115000"/>
              </a:lnSpc>
              <a:spcBef>
                <a:spcPts val="0"/>
              </a:spcBef>
              <a:spcAft>
                <a:spcPts val="0"/>
              </a:spcAft>
              <a:buSzPts val="1400"/>
              <a:buNone/>
              <a:defRPr/>
            </a:lvl3pPr>
            <a:lvl4pPr indent="0" lvl="3" rtl="0">
              <a:lnSpc>
                <a:spcPct val="115000"/>
              </a:lnSpc>
              <a:spcBef>
                <a:spcPts val="0"/>
              </a:spcBef>
              <a:spcAft>
                <a:spcPts val="0"/>
              </a:spcAft>
              <a:buSzPts val="1400"/>
              <a:buNone/>
              <a:defRPr/>
            </a:lvl4pPr>
            <a:lvl5pPr indent="0" lvl="4" rtl="0">
              <a:lnSpc>
                <a:spcPct val="115000"/>
              </a:lnSpc>
              <a:spcBef>
                <a:spcPts val="0"/>
              </a:spcBef>
              <a:spcAft>
                <a:spcPts val="0"/>
              </a:spcAft>
              <a:buSzPts val="1400"/>
              <a:buNone/>
              <a:defRPr/>
            </a:lvl5pPr>
            <a:lvl6pPr indent="0" lvl="5" rtl="0">
              <a:lnSpc>
                <a:spcPct val="115000"/>
              </a:lnSpc>
              <a:spcBef>
                <a:spcPts val="0"/>
              </a:spcBef>
              <a:spcAft>
                <a:spcPts val="0"/>
              </a:spcAft>
              <a:buSzPts val="1400"/>
              <a:buNone/>
              <a:defRPr/>
            </a:lvl6pPr>
            <a:lvl7pPr indent="0" lvl="6" rtl="0">
              <a:lnSpc>
                <a:spcPct val="115000"/>
              </a:lnSpc>
              <a:spcBef>
                <a:spcPts val="0"/>
              </a:spcBef>
              <a:spcAft>
                <a:spcPts val="0"/>
              </a:spcAft>
              <a:buSzPts val="1400"/>
              <a:buNone/>
              <a:defRPr/>
            </a:lvl7pPr>
            <a:lvl8pPr indent="0" lvl="7" rtl="0">
              <a:lnSpc>
                <a:spcPct val="115000"/>
              </a:lnSpc>
              <a:spcBef>
                <a:spcPts val="0"/>
              </a:spcBef>
              <a:spcAft>
                <a:spcPts val="0"/>
              </a:spcAft>
              <a:buSzPts val="1400"/>
              <a:buNone/>
              <a:defRPr/>
            </a:lvl8pPr>
            <a:lvl9pPr indent="0" lvl="8" rtl="0">
              <a:lnSpc>
                <a:spcPct val="115000"/>
              </a:lnSpc>
              <a:spcBef>
                <a:spcPts val="0"/>
              </a:spcBef>
              <a:spcAft>
                <a:spcPts val="0"/>
              </a:spcAft>
              <a:buSzPts val="1400"/>
              <a:buNone/>
              <a:defRPr/>
            </a:lvl9pPr>
          </a:lstStyle>
          <a:p/>
        </p:txBody>
      </p:sp>
      <p:sp>
        <p:nvSpPr>
          <p:cNvPr id="520" name="Google Shape;520;p43"/>
          <p:cNvSpPr txBox="1"/>
          <p:nvPr>
            <p:ph idx="12" type="sldNum"/>
          </p:nvPr>
        </p:nvSpPr>
        <p:spPr>
          <a:xfrm>
            <a:off x="8526500" y="0"/>
            <a:ext cx="548700" cy="27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21" name="Google Shape;521;p43"/>
          <p:cNvSpPr txBox="1"/>
          <p:nvPr>
            <p:ph idx="1" type="body"/>
          </p:nvPr>
        </p:nvSpPr>
        <p:spPr>
          <a:xfrm>
            <a:off x="391075" y="1141400"/>
            <a:ext cx="7064700" cy="2913000"/>
          </a:xfrm>
          <a:prstGeom prst="rect">
            <a:avLst/>
          </a:prstGeom>
          <a:noFill/>
          <a:ln>
            <a:noFill/>
          </a:ln>
        </p:spPr>
        <p:txBody>
          <a:bodyPr anchorCtr="0" anchor="t" bIns="0" lIns="0" spcFirstLastPara="1" rIns="228600" wrap="square" tIns="0">
            <a:noAutofit/>
          </a:bodyPr>
          <a:lstStyle>
            <a:lvl1pPr indent="-228600" lvl="0" marL="457200" marR="0" rtl="0" algn="l">
              <a:lnSpc>
                <a:spcPct val="125000"/>
              </a:lnSpc>
              <a:spcBef>
                <a:spcPts val="0"/>
              </a:spcBef>
              <a:spcAft>
                <a:spcPts val="0"/>
              </a:spcAft>
              <a:buSzPts val="1100"/>
              <a:buFont typeface="Arial"/>
              <a:buNone/>
              <a:defRPr b="0" i="0" u="none" cap="none" strike="noStrike">
                <a:latin typeface="Roboto"/>
                <a:ea typeface="Roboto"/>
                <a:cs typeface="Roboto"/>
                <a:sym typeface="Roboto"/>
              </a:defRPr>
            </a:lvl1pPr>
            <a:lvl2pPr indent="-298450" lvl="1" marL="914400" marR="0" rtl="0" algn="l">
              <a:lnSpc>
                <a:spcPct val="125000"/>
              </a:lnSpc>
              <a:spcBef>
                <a:spcPts val="1000"/>
              </a:spcBef>
              <a:spcAft>
                <a:spcPts val="0"/>
              </a:spcAft>
              <a:buSzPts val="1100"/>
              <a:buFont typeface="Arial"/>
              <a:buChar char="•"/>
              <a:defRPr b="0" i="0" u="none" cap="none" strike="noStrike">
                <a:latin typeface="Roboto"/>
                <a:ea typeface="Roboto"/>
                <a:cs typeface="Roboto"/>
                <a:sym typeface="Roboto"/>
              </a:defRPr>
            </a:lvl2pPr>
            <a:lvl3pPr indent="-298450" lvl="2" marL="1371600" marR="0" rtl="0" algn="l">
              <a:lnSpc>
                <a:spcPct val="125000"/>
              </a:lnSpc>
              <a:spcBef>
                <a:spcPts val="1000"/>
              </a:spcBef>
              <a:spcAft>
                <a:spcPts val="0"/>
              </a:spcAft>
              <a:buSzPts val="1100"/>
              <a:buFont typeface="Arial"/>
              <a:buChar char="•"/>
              <a:defRPr b="0" i="0" u="none" cap="none" strike="noStrike">
                <a:latin typeface="Roboto"/>
                <a:ea typeface="Roboto"/>
                <a:cs typeface="Roboto"/>
                <a:sym typeface="Roboto"/>
              </a:defRPr>
            </a:lvl3pPr>
            <a:lvl4pPr indent="-298450" lvl="3" marL="1828800" marR="0" rtl="0" algn="l">
              <a:lnSpc>
                <a:spcPct val="125000"/>
              </a:lnSpc>
              <a:spcBef>
                <a:spcPts val="1000"/>
              </a:spcBef>
              <a:spcAft>
                <a:spcPts val="0"/>
              </a:spcAft>
              <a:buSzPts val="1100"/>
              <a:buFont typeface="Arial"/>
              <a:buChar char="•"/>
              <a:defRPr b="0" i="0" u="none" cap="none" strike="noStrike">
                <a:latin typeface="Roboto"/>
                <a:ea typeface="Roboto"/>
                <a:cs typeface="Roboto"/>
                <a:sym typeface="Roboto"/>
              </a:defRPr>
            </a:lvl4pPr>
            <a:lvl5pPr indent="-298450" lvl="4" marL="2286000" marR="0" rtl="0" algn="l">
              <a:lnSpc>
                <a:spcPct val="125000"/>
              </a:lnSpc>
              <a:spcBef>
                <a:spcPts val="1000"/>
              </a:spcBef>
              <a:spcAft>
                <a:spcPts val="0"/>
              </a:spcAft>
              <a:buSzPts val="1100"/>
              <a:buFont typeface="Arial"/>
              <a:buChar char="•"/>
              <a:defRPr b="0" i="0" u="none" cap="none" strike="noStrike">
                <a:latin typeface="Roboto"/>
                <a:ea typeface="Roboto"/>
                <a:cs typeface="Roboto"/>
                <a:sym typeface="Roboto"/>
              </a:defRPr>
            </a:lvl5pPr>
            <a:lvl6pPr indent="-298450" lvl="5" marL="2743200" marR="0" rtl="0" algn="l">
              <a:lnSpc>
                <a:spcPct val="125000"/>
              </a:lnSpc>
              <a:spcBef>
                <a:spcPts val="1000"/>
              </a:spcBef>
              <a:spcAft>
                <a:spcPts val="0"/>
              </a:spcAft>
              <a:buSzPts val="1100"/>
              <a:buFont typeface="Roboto"/>
              <a:buChar char="•"/>
              <a:defRPr b="0" i="0" u="none" cap="none" strike="noStrike">
                <a:latin typeface="Roboto"/>
                <a:ea typeface="Roboto"/>
                <a:cs typeface="Roboto"/>
                <a:sym typeface="Roboto"/>
              </a:defRPr>
            </a:lvl6pPr>
            <a:lvl7pPr indent="-298450" lvl="6" marL="3200400" marR="0" rtl="0" algn="l">
              <a:lnSpc>
                <a:spcPct val="125000"/>
              </a:lnSpc>
              <a:spcBef>
                <a:spcPts val="1000"/>
              </a:spcBef>
              <a:spcAft>
                <a:spcPts val="0"/>
              </a:spcAft>
              <a:buSzPts val="1100"/>
              <a:buFont typeface="Roboto"/>
              <a:buChar char="•"/>
              <a:defRPr b="0" i="0" u="none" cap="none" strike="noStrike">
                <a:latin typeface="Roboto"/>
                <a:ea typeface="Roboto"/>
                <a:cs typeface="Roboto"/>
                <a:sym typeface="Roboto"/>
              </a:defRPr>
            </a:lvl7pPr>
            <a:lvl8pPr indent="-298450" lvl="7" marL="3657600" marR="0" rtl="0" algn="l">
              <a:lnSpc>
                <a:spcPct val="125000"/>
              </a:lnSpc>
              <a:spcBef>
                <a:spcPts val="1000"/>
              </a:spcBef>
              <a:spcAft>
                <a:spcPts val="0"/>
              </a:spcAft>
              <a:buSzPts val="1100"/>
              <a:buFont typeface="Roboto"/>
              <a:buChar char="•"/>
              <a:defRPr b="0" i="0" u="none" cap="none" strike="noStrike">
                <a:latin typeface="Roboto"/>
                <a:ea typeface="Roboto"/>
                <a:cs typeface="Roboto"/>
                <a:sym typeface="Roboto"/>
              </a:defRPr>
            </a:lvl8pPr>
            <a:lvl9pPr indent="-298450" lvl="8" marL="4114800" marR="0" rtl="0" algn="l">
              <a:lnSpc>
                <a:spcPct val="125000"/>
              </a:lnSpc>
              <a:spcBef>
                <a:spcPts val="1000"/>
              </a:spcBef>
              <a:spcAft>
                <a:spcPts val="1000"/>
              </a:spcAft>
              <a:buSzPts val="1100"/>
              <a:buFont typeface="Roboto"/>
              <a:buChar char="•"/>
              <a:defRPr b="0" i="0" u="none" cap="none" strike="noStrike">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2" name="Shape 522"/>
        <p:cNvGrpSpPr/>
        <p:nvPr/>
      </p:nvGrpSpPr>
      <p:grpSpPr>
        <a:xfrm>
          <a:off x="0" y="0"/>
          <a:ext cx="0" cy="0"/>
          <a:chOff x="0" y="0"/>
          <a:chExt cx="0" cy="0"/>
        </a:xfrm>
      </p:grpSpPr>
      <p:sp>
        <p:nvSpPr>
          <p:cNvPr id="523" name="Google Shape;523;p4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44"/>
          <p:cNvGrpSpPr/>
          <p:nvPr/>
        </p:nvGrpSpPr>
        <p:grpSpPr>
          <a:xfrm>
            <a:off x="830392" y="1191256"/>
            <a:ext cx="745763" cy="45826"/>
            <a:chOff x="4580561" y="2589004"/>
            <a:chExt cx="1064464" cy="25200"/>
          </a:xfrm>
        </p:grpSpPr>
        <p:sp>
          <p:nvSpPr>
            <p:cNvPr id="525" name="Google Shape;525;p4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44"/>
          <p:cNvSpPr txBox="1"/>
          <p:nvPr>
            <p:ph type="title"/>
          </p:nvPr>
        </p:nvSpPr>
        <p:spPr>
          <a:xfrm>
            <a:off x="729450" y="1318650"/>
            <a:ext cx="7688400" cy="535200"/>
          </a:xfrm>
          <a:prstGeom prst="rect">
            <a:avLst/>
          </a:prstGeom>
        </p:spPr>
        <p:txBody>
          <a:bodyPr anchorCtr="0" anchor="t" bIns="0" lIns="0" spcFirstLastPara="1" rIns="228600" wrap="square" tIns="0">
            <a:noAutofit/>
          </a:bodyPr>
          <a:lstStyle>
            <a:lvl1pPr lvl="0" rtl="0">
              <a:spcBef>
                <a:spcPts val="0"/>
              </a:spcBef>
              <a:spcAft>
                <a:spcPts val="0"/>
              </a:spcAft>
              <a:buClr>
                <a:schemeClr val="dk2"/>
              </a:buClr>
              <a:buSzPts val="2600"/>
              <a:buChar char="●"/>
              <a:defRPr sz="2600">
                <a:solidFill>
                  <a:schemeClr val="dk2"/>
                </a:solidFill>
              </a:defRPr>
            </a:lvl1pPr>
            <a:lvl2pPr lvl="1" rtl="0">
              <a:spcBef>
                <a:spcPts val="0"/>
              </a:spcBef>
              <a:spcAft>
                <a:spcPts val="0"/>
              </a:spcAft>
              <a:buClr>
                <a:schemeClr val="dk2"/>
              </a:buClr>
              <a:buSzPts val="2600"/>
              <a:buChar char="○"/>
              <a:defRPr sz="2600">
                <a:solidFill>
                  <a:schemeClr val="dk2"/>
                </a:solidFill>
              </a:defRPr>
            </a:lvl2pPr>
            <a:lvl3pPr lvl="2" rtl="0">
              <a:spcBef>
                <a:spcPts val="0"/>
              </a:spcBef>
              <a:spcAft>
                <a:spcPts val="0"/>
              </a:spcAft>
              <a:buClr>
                <a:schemeClr val="dk2"/>
              </a:buClr>
              <a:buSzPts val="2600"/>
              <a:buChar char="■"/>
              <a:defRPr sz="2600">
                <a:solidFill>
                  <a:schemeClr val="dk2"/>
                </a:solidFill>
              </a:defRPr>
            </a:lvl3pPr>
            <a:lvl4pPr lvl="3" rtl="0">
              <a:spcBef>
                <a:spcPts val="0"/>
              </a:spcBef>
              <a:spcAft>
                <a:spcPts val="0"/>
              </a:spcAft>
              <a:buClr>
                <a:schemeClr val="dk2"/>
              </a:buClr>
              <a:buSzPts val="2600"/>
              <a:buChar char="●"/>
              <a:defRPr sz="2600">
                <a:solidFill>
                  <a:schemeClr val="dk2"/>
                </a:solidFill>
              </a:defRPr>
            </a:lvl4pPr>
            <a:lvl5pPr lvl="4" rtl="0">
              <a:spcBef>
                <a:spcPts val="0"/>
              </a:spcBef>
              <a:spcAft>
                <a:spcPts val="0"/>
              </a:spcAft>
              <a:buClr>
                <a:schemeClr val="dk2"/>
              </a:buClr>
              <a:buSzPts val="2600"/>
              <a:buChar char="○"/>
              <a:defRPr sz="2600">
                <a:solidFill>
                  <a:schemeClr val="dk2"/>
                </a:solidFill>
              </a:defRPr>
            </a:lvl5pPr>
            <a:lvl6pPr lvl="5" rtl="0">
              <a:spcBef>
                <a:spcPts val="0"/>
              </a:spcBef>
              <a:spcAft>
                <a:spcPts val="0"/>
              </a:spcAft>
              <a:buClr>
                <a:schemeClr val="dk2"/>
              </a:buClr>
              <a:buSzPts val="2600"/>
              <a:buChar char="■"/>
              <a:defRPr sz="2600">
                <a:solidFill>
                  <a:schemeClr val="dk2"/>
                </a:solidFill>
              </a:defRPr>
            </a:lvl6pPr>
            <a:lvl7pPr lvl="6" rtl="0">
              <a:spcBef>
                <a:spcPts val="0"/>
              </a:spcBef>
              <a:spcAft>
                <a:spcPts val="0"/>
              </a:spcAft>
              <a:buClr>
                <a:schemeClr val="dk2"/>
              </a:buClr>
              <a:buSzPts val="2600"/>
              <a:buChar char="●"/>
              <a:defRPr sz="2600">
                <a:solidFill>
                  <a:schemeClr val="dk2"/>
                </a:solidFill>
              </a:defRPr>
            </a:lvl7pPr>
            <a:lvl8pPr lvl="7" rtl="0">
              <a:spcBef>
                <a:spcPts val="0"/>
              </a:spcBef>
              <a:spcAft>
                <a:spcPts val="0"/>
              </a:spcAft>
              <a:buClr>
                <a:schemeClr val="dk2"/>
              </a:buClr>
              <a:buSzPts val="2600"/>
              <a:buChar char="○"/>
              <a:defRPr sz="2600">
                <a:solidFill>
                  <a:schemeClr val="dk2"/>
                </a:solidFill>
              </a:defRPr>
            </a:lvl8pPr>
            <a:lvl9pPr lvl="8" rtl="0">
              <a:spcBef>
                <a:spcPts val="0"/>
              </a:spcBef>
              <a:spcAft>
                <a:spcPts val="0"/>
              </a:spcAft>
              <a:buClr>
                <a:schemeClr val="dk2"/>
              </a:buClr>
              <a:buSzPts val="2600"/>
              <a:buChar char="■"/>
              <a:defRPr sz="2600">
                <a:solidFill>
                  <a:schemeClr val="dk2"/>
                </a:solidFill>
              </a:defRPr>
            </a:lvl9pPr>
          </a:lstStyle>
          <a:p/>
        </p:txBody>
      </p:sp>
      <p:sp>
        <p:nvSpPr>
          <p:cNvPr id="528" name="Google Shape;528;p44"/>
          <p:cNvSpPr txBox="1"/>
          <p:nvPr>
            <p:ph idx="1" type="body"/>
          </p:nvPr>
        </p:nvSpPr>
        <p:spPr>
          <a:xfrm>
            <a:off x="729325" y="2078875"/>
            <a:ext cx="3774300" cy="22611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29" name="Google Shape;529;p44"/>
          <p:cNvSpPr txBox="1"/>
          <p:nvPr>
            <p:ph idx="2" type="body"/>
          </p:nvPr>
        </p:nvSpPr>
        <p:spPr>
          <a:xfrm>
            <a:off x="4643604" y="2078875"/>
            <a:ext cx="3774300" cy="22611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30" name="Google Shape;530;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4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45"/>
          <p:cNvGrpSpPr/>
          <p:nvPr/>
        </p:nvGrpSpPr>
        <p:grpSpPr>
          <a:xfrm>
            <a:off x="830392" y="1191256"/>
            <a:ext cx="745763" cy="45826"/>
            <a:chOff x="4580561" y="2589004"/>
            <a:chExt cx="1064464" cy="25200"/>
          </a:xfrm>
        </p:grpSpPr>
        <p:sp>
          <p:nvSpPr>
            <p:cNvPr id="534" name="Google Shape;534;p4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45"/>
          <p:cNvSpPr txBox="1"/>
          <p:nvPr>
            <p:ph type="title"/>
          </p:nvPr>
        </p:nvSpPr>
        <p:spPr>
          <a:xfrm>
            <a:off x="730000" y="1318650"/>
            <a:ext cx="3300900" cy="1687200"/>
          </a:xfrm>
          <a:prstGeom prst="rect">
            <a:avLst/>
          </a:prstGeom>
        </p:spPr>
        <p:txBody>
          <a:bodyPr anchorCtr="0" anchor="t" bIns="0" lIns="0" spcFirstLastPara="1" rIns="228600" wrap="square" tIns="0">
            <a:noAutofit/>
          </a:bodyPr>
          <a:lstStyle>
            <a:lvl1pPr lvl="0" rtl="0">
              <a:spcBef>
                <a:spcPts val="0"/>
              </a:spcBef>
              <a:spcAft>
                <a:spcPts val="0"/>
              </a:spcAft>
              <a:buClr>
                <a:schemeClr val="dk2"/>
              </a:buClr>
              <a:buSzPts val="2600"/>
              <a:buChar char="●"/>
              <a:defRPr sz="2600">
                <a:solidFill>
                  <a:schemeClr val="dk2"/>
                </a:solidFill>
              </a:defRPr>
            </a:lvl1pPr>
            <a:lvl2pPr lvl="1" rtl="0">
              <a:spcBef>
                <a:spcPts val="0"/>
              </a:spcBef>
              <a:spcAft>
                <a:spcPts val="0"/>
              </a:spcAft>
              <a:buClr>
                <a:schemeClr val="dk2"/>
              </a:buClr>
              <a:buSzPts val="2600"/>
              <a:buChar char="○"/>
              <a:defRPr sz="2600">
                <a:solidFill>
                  <a:schemeClr val="dk2"/>
                </a:solidFill>
              </a:defRPr>
            </a:lvl2pPr>
            <a:lvl3pPr lvl="2" rtl="0">
              <a:spcBef>
                <a:spcPts val="0"/>
              </a:spcBef>
              <a:spcAft>
                <a:spcPts val="0"/>
              </a:spcAft>
              <a:buClr>
                <a:schemeClr val="dk2"/>
              </a:buClr>
              <a:buSzPts val="2600"/>
              <a:buChar char="■"/>
              <a:defRPr sz="2600">
                <a:solidFill>
                  <a:schemeClr val="dk2"/>
                </a:solidFill>
              </a:defRPr>
            </a:lvl3pPr>
            <a:lvl4pPr lvl="3" rtl="0">
              <a:spcBef>
                <a:spcPts val="0"/>
              </a:spcBef>
              <a:spcAft>
                <a:spcPts val="0"/>
              </a:spcAft>
              <a:buClr>
                <a:schemeClr val="dk2"/>
              </a:buClr>
              <a:buSzPts val="2600"/>
              <a:buChar char="●"/>
              <a:defRPr sz="2600">
                <a:solidFill>
                  <a:schemeClr val="dk2"/>
                </a:solidFill>
              </a:defRPr>
            </a:lvl4pPr>
            <a:lvl5pPr lvl="4" rtl="0">
              <a:spcBef>
                <a:spcPts val="0"/>
              </a:spcBef>
              <a:spcAft>
                <a:spcPts val="0"/>
              </a:spcAft>
              <a:buClr>
                <a:schemeClr val="dk2"/>
              </a:buClr>
              <a:buSzPts val="2600"/>
              <a:buChar char="○"/>
              <a:defRPr sz="2600">
                <a:solidFill>
                  <a:schemeClr val="dk2"/>
                </a:solidFill>
              </a:defRPr>
            </a:lvl5pPr>
            <a:lvl6pPr lvl="5" rtl="0">
              <a:spcBef>
                <a:spcPts val="0"/>
              </a:spcBef>
              <a:spcAft>
                <a:spcPts val="0"/>
              </a:spcAft>
              <a:buClr>
                <a:schemeClr val="dk2"/>
              </a:buClr>
              <a:buSzPts val="2600"/>
              <a:buChar char="■"/>
              <a:defRPr sz="2600">
                <a:solidFill>
                  <a:schemeClr val="dk2"/>
                </a:solidFill>
              </a:defRPr>
            </a:lvl6pPr>
            <a:lvl7pPr lvl="6" rtl="0">
              <a:spcBef>
                <a:spcPts val="0"/>
              </a:spcBef>
              <a:spcAft>
                <a:spcPts val="0"/>
              </a:spcAft>
              <a:buClr>
                <a:schemeClr val="dk2"/>
              </a:buClr>
              <a:buSzPts val="2600"/>
              <a:buChar char="●"/>
              <a:defRPr sz="2600">
                <a:solidFill>
                  <a:schemeClr val="dk2"/>
                </a:solidFill>
              </a:defRPr>
            </a:lvl7pPr>
            <a:lvl8pPr lvl="7" rtl="0">
              <a:spcBef>
                <a:spcPts val="0"/>
              </a:spcBef>
              <a:spcAft>
                <a:spcPts val="0"/>
              </a:spcAft>
              <a:buClr>
                <a:schemeClr val="dk2"/>
              </a:buClr>
              <a:buSzPts val="2600"/>
              <a:buChar char="○"/>
              <a:defRPr sz="2600">
                <a:solidFill>
                  <a:schemeClr val="dk2"/>
                </a:solidFill>
              </a:defRPr>
            </a:lvl8pPr>
            <a:lvl9pPr lvl="8" rtl="0">
              <a:spcBef>
                <a:spcPts val="0"/>
              </a:spcBef>
              <a:spcAft>
                <a:spcPts val="0"/>
              </a:spcAft>
              <a:buClr>
                <a:schemeClr val="dk2"/>
              </a:buClr>
              <a:buSzPts val="2600"/>
              <a:buChar char="■"/>
              <a:defRPr sz="2600">
                <a:solidFill>
                  <a:schemeClr val="dk2"/>
                </a:solidFill>
              </a:defRPr>
            </a:lvl9pPr>
          </a:lstStyle>
          <a:p/>
        </p:txBody>
      </p:sp>
      <p:sp>
        <p:nvSpPr>
          <p:cNvPr id="537" name="Google Shape;537;p45"/>
          <p:cNvSpPr txBox="1"/>
          <p:nvPr>
            <p:ph idx="1" type="subTitle"/>
          </p:nvPr>
        </p:nvSpPr>
        <p:spPr>
          <a:xfrm>
            <a:off x="724950" y="3161525"/>
            <a:ext cx="3300900" cy="759000"/>
          </a:xfrm>
          <a:prstGeom prst="rect">
            <a:avLst/>
          </a:prstGeom>
        </p:spPr>
        <p:txBody>
          <a:bodyPr anchorCtr="0" anchor="t" bIns="0" lIns="0" spcFirstLastPara="1" rIns="22860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38" name="Google Shape;538;p45"/>
          <p:cNvSpPr txBox="1"/>
          <p:nvPr>
            <p:ph idx="2" type="body"/>
          </p:nvPr>
        </p:nvSpPr>
        <p:spPr>
          <a:xfrm>
            <a:off x="5174225" y="1352625"/>
            <a:ext cx="3374400" cy="3025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39" name="Google Shape;539;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0" name="Shape 540"/>
        <p:cNvGrpSpPr/>
        <p:nvPr/>
      </p:nvGrpSpPr>
      <p:grpSpPr>
        <a:xfrm>
          <a:off x="0" y="0"/>
          <a:ext cx="0" cy="0"/>
          <a:chOff x="0" y="0"/>
          <a:chExt cx="0" cy="0"/>
        </a:xfrm>
      </p:grpSpPr>
      <p:sp>
        <p:nvSpPr>
          <p:cNvPr id="541" name="Google Shape;541;p4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46"/>
          <p:cNvGrpSpPr/>
          <p:nvPr/>
        </p:nvGrpSpPr>
        <p:grpSpPr>
          <a:xfrm>
            <a:off x="830392" y="1191256"/>
            <a:ext cx="745763" cy="45826"/>
            <a:chOff x="4580561" y="2589004"/>
            <a:chExt cx="1064464" cy="25200"/>
          </a:xfrm>
        </p:grpSpPr>
        <p:sp>
          <p:nvSpPr>
            <p:cNvPr id="543" name="Google Shape;543;p4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46"/>
          <p:cNvSpPr txBox="1"/>
          <p:nvPr>
            <p:ph type="title"/>
          </p:nvPr>
        </p:nvSpPr>
        <p:spPr>
          <a:xfrm>
            <a:off x="729450" y="1318650"/>
            <a:ext cx="7688700" cy="535200"/>
          </a:xfrm>
          <a:prstGeom prst="rect">
            <a:avLst/>
          </a:prstGeom>
        </p:spPr>
        <p:txBody>
          <a:bodyPr anchorCtr="0" anchor="t" bIns="0" lIns="0" spcFirstLastPara="1" rIns="228600" wrap="square" tIns="0">
            <a:noAutofit/>
          </a:bodyPr>
          <a:lstStyle>
            <a:lvl1pPr lvl="0" rtl="0">
              <a:spcBef>
                <a:spcPts val="0"/>
              </a:spcBef>
              <a:spcAft>
                <a:spcPts val="0"/>
              </a:spcAft>
              <a:buClr>
                <a:schemeClr val="dk2"/>
              </a:buClr>
              <a:buSzPts val="2600"/>
              <a:buChar char="●"/>
              <a:defRPr sz="2600">
                <a:solidFill>
                  <a:schemeClr val="dk2"/>
                </a:solidFill>
              </a:defRPr>
            </a:lvl1pPr>
            <a:lvl2pPr lvl="1" rtl="0">
              <a:spcBef>
                <a:spcPts val="0"/>
              </a:spcBef>
              <a:spcAft>
                <a:spcPts val="0"/>
              </a:spcAft>
              <a:buClr>
                <a:schemeClr val="dk2"/>
              </a:buClr>
              <a:buSzPts val="2600"/>
              <a:buChar char="○"/>
              <a:defRPr sz="2600">
                <a:solidFill>
                  <a:schemeClr val="dk2"/>
                </a:solidFill>
              </a:defRPr>
            </a:lvl2pPr>
            <a:lvl3pPr lvl="2" rtl="0">
              <a:spcBef>
                <a:spcPts val="0"/>
              </a:spcBef>
              <a:spcAft>
                <a:spcPts val="0"/>
              </a:spcAft>
              <a:buClr>
                <a:schemeClr val="dk2"/>
              </a:buClr>
              <a:buSzPts val="2600"/>
              <a:buChar char="■"/>
              <a:defRPr sz="2600">
                <a:solidFill>
                  <a:schemeClr val="dk2"/>
                </a:solidFill>
              </a:defRPr>
            </a:lvl3pPr>
            <a:lvl4pPr lvl="3" rtl="0">
              <a:spcBef>
                <a:spcPts val="0"/>
              </a:spcBef>
              <a:spcAft>
                <a:spcPts val="0"/>
              </a:spcAft>
              <a:buClr>
                <a:schemeClr val="dk2"/>
              </a:buClr>
              <a:buSzPts val="2600"/>
              <a:buChar char="●"/>
              <a:defRPr sz="2600">
                <a:solidFill>
                  <a:schemeClr val="dk2"/>
                </a:solidFill>
              </a:defRPr>
            </a:lvl4pPr>
            <a:lvl5pPr lvl="4" rtl="0">
              <a:spcBef>
                <a:spcPts val="0"/>
              </a:spcBef>
              <a:spcAft>
                <a:spcPts val="0"/>
              </a:spcAft>
              <a:buClr>
                <a:schemeClr val="dk2"/>
              </a:buClr>
              <a:buSzPts val="2600"/>
              <a:buChar char="○"/>
              <a:defRPr sz="2600">
                <a:solidFill>
                  <a:schemeClr val="dk2"/>
                </a:solidFill>
              </a:defRPr>
            </a:lvl5pPr>
            <a:lvl6pPr lvl="5" rtl="0">
              <a:spcBef>
                <a:spcPts val="0"/>
              </a:spcBef>
              <a:spcAft>
                <a:spcPts val="0"/>
              </a:spcAft>
              <a:buClr>
                <a:schemeClr val="dk2"/>
              </a:buClr>
              <a:buSzPts val="2600"/>
              <a:buChar char="■"/>
              <a:defRPr sz="2600">
                <a:solidFill>
                  <a:schemeClr val="dk2"/>
                </a:solidFill>
              </a:defRPr>
            </a:lvl6pPr>
            <a:lvl7pPr lvl="6" rtl="0">
              <a:spcBef>
                <a:spcPts val="0"/>
              </a:spcBef>
              <a:spcAft>
                <a:spcPts val="0"/>
              </a:spcAft>
              <a:buClr>
                <a:schemeClr val="dk2"/>
              </a:buClr>
              <a:buSzPts val="2600"/>
              <a:buChar char="●"/>
              <a:defRPr sz="2600">
                <a:solidFill>
                  <a:schemeClr val="dk2"/>
                </a:solidFill>
              </a:defRPr>
            </a:lvl7pPr>
            <a:lvl8pPr lvl="7" rtl="0">
              <a:spcBef>
                <a:spcPts val="0"/>
              </a:spcBef>
              <a:spcAft>
                <a:spcPts val="0"/>
              </a:spcAft>
              <a:buClr>
                <a:schemeClr val="dk2"/>
              </a:buClr>
              <a:buSzPts val="2600"/>
              <a:buChar char="○"/>
              <a:defRPr sz="2600">
                <a:solidFill>
                  <a:schemeClr val="dk2"/>
                </a:solidFill>
              </a:defRPr>
            </a:lvl8pPr>
            <a:lvl9pPr lvl="8" rtl="0">
              <a:spcBef>
                <a:spcPts val="0"/>
              </a:spcBef>
              <a:spcAft>
                <a:spcPts val="0"/>
              </a:spcAft>
              <a:buClr>
                <a:schemeClr val="dk2"/>
              </a:buClr>
              <a:buSzPts val="2600"/>
              <a:buChar char="■"/>
              <a:defRPr sz="2600">
                <a:solidFill>
                  <a:schemeClr val="dk2"/>
                </a:solidFill>
              </a:defRPr>
            </a:lvl9pPr>
          </a:lstStyle>
          <a:p/>
        </p:txBody>
      </p:sp>
      <p:sp>
        <p:nvSpPr>
          <p:cNvPr id="546" name="Google Shape;546;p46"/>
          <p:cNvSpPr txBox="1"/>
          <p:nvPr>
            <p:ph idx="1" type="body"/>
          </p:nvPr>
        </p:nvSpPr>
        <p:spPr>
          <a:xfrm>
            <a:off x="729450" y="2078875"/>
            <a:ext cx="7688700" cy="22611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7" name="Google Shape;547;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8" name="Shape 548"/>
        <p:cNvGrpSpPr/>
        <p:nvPr/>
      </p:nvGrpSpPr>
      <p:grpSpPr>
        <a:xfrm>
          <a:off x="0" y="0"/>
          <a:ext cx="0" cy="0"/>
          <a:chOff x="0" y="0"/>
          <a:chExt cx="0" cy="0"/>
        </a:xfrm>
      </p:grpSpPr>
      <p:sp>
        <p:nvSpPr>
          <p:cNvPr id="549" name="Google Shape;549;p4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47"/>
          <p:cNvGrpSpPr/>
          <p:nvPr/>
        </p:nvGrpSpPr>
        <p:grpSpPr>
          <a:xfrm>
            <a:off x="830392" y="1191256"/>
            <a:ext cx="745763" cy="45826"/>
            <a:chOff x="4580561" y="2589004"/>
            <a:chExt cx="1064464" cy="25200"/>
          </a:xfrm>
        </p:grpSpPr>
        <p:sp>
          <p:nvSpPr>
            <p:cNvPr id="551" name="Google Shape;551;p4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47"/>
          <p:cNvSpPr txBox="1"/>
          <p:nvPr>
            <p:ph type="title"/>
          </p:nvPr>
        </p:nvSpPr>
        <p:spPr>
          <a:xfrm>
            <a:off x="730000" y="1318650"/>
            <a:ext cx="3300900" cy="1381500"/>
          </a:xfrm>
          <a:prstGeom prst="rect">
            <a:avLst/>
          </a:prstGeom>
        </p:spPr>
        <p:txBody>
          <a:bodyPr anchorCtr="0" anchor="t" bIns="0" lIns="0" spcFirstLastPara="1" rIns="228600" wrap="square" tIns="0">
            <a:noAutofit/>
          </a:bodyPr>
          <a:lstStyle>
            <a:lvl1pPr lvl="0" rtl="0">
              <a:spcBef>
                <a:spcPts val="0"/>
              </a:spcBef>
              <a:spcAft>
                <a:spcPts val="0"/>
              </a:spcAft>
              <a:buClr>
                <a:schemeClr val="dk2"/>
              </a:buClr>
              <a:buSzPts val="2600"/>
              <a:buChar char="●"/>
              <a:defRPr sz="2600">
                <a:solidFill>
                  <a:schemeClr val="dk2"/>
                </a:solidFill>
              </a:defRPr>
            </a:lvl1pPr>
            <a:lvl2pPr lvl="1" rtl="0">
              <a:spcBef>
                <a:spcPts val="0"/>
              </a:spcBef>
              <a:spcAft>
                <a:spcPts val="0"/>
              </a:spcAft>
              <a:buClr>
                <a:schemeClr val="dk2"/>
              </a:buClr>
              <a:buSzPts val="2600"/>
              <a:buChar char="○"/>
              <a:defRPr sz="2600">
                <a:solidFill>
                  <a:schemeClr val="dk2"/>
                </a:solidFill>
              </a:defRPr>
            </a:lvl2pPr>
            <a:lvl3pPr lvl="2" rtl="0">
              <a:spcBef>
                <a:spcPts val="0"/>
              </a:spcBef>
              <a:spcAft>
                <a:spcPts val="0"/>
              </a:spcAft>
              <a:buClr>
                <a:schemeClr val="dk2"/>
              </a:buClr>
              <a:buSzPts val="2600"/>
              <a:buChar char="■"/>
              <a:defRPr sz="2600">
                <a:solidFill>
                  <a:schemeClr val="dk2"/>
                </a:solidFill>
              </a:defRPr>
            </a:lvl3pPr>
            <a:lvl4pPr lvl="3" rtl="0">
              <a:spcBef>
                <a:spcPts val="0"/>
              </a:spcBef>
              <a:spcAft>
                <a:spcPts val="0"/>
              </a:spcAft>
              <a:buClr>
                <a:schemeClr val="dk2"/>
              </a:buClr>
              <a:buSzPts val="2600"/>
              <a:buChar char="●"/>
              <a:defRPr sz="2600">
                <a:solidFill>
                  <a:schemeClr val="dk2"/>
                </a:solidFill>
              </a:defRPr>
            </a:lvl4pPr>
            <a:lvl5pPr lvl="4" rtl="0">
              <a:spcBef>
                <a:spcPts val="0"/>
              </a:spcBef>
              <a:spcAft>
                <a:spcPts val="0"/>
              </a:spcAft>
              <a:buClr>
                <a:schemeClr val="dk2"/>
              </a:buClr>
              <a:buSzPts val="2600"/>
              <a:buChar char="○"/>
              <a:defRPr sz="2600">
                <a:solidFill>
                  <a:schemeClr val="dk2"/>
                </a:solidFill>
              </a:defRPr>
            </a:lvl5pPr>
            <a:lvl6pPr lvl="5" rtl="0">
              <a:spcBef>
                <a:spcPts val="0"/>
              </a:spcBef>
              <a:spcAft>
                <a:spcPts val="0"/>
              </a:spcAft>
              <a:buClr>
                <a:schemeClr val="dk2"/>
              </a:buClr>
              <a:buSzPts val="2600"/>
              <a:buChar char="■"/>
              <a:defRPr sz="2600">
                <a:solidFill>
                  <a:schemeClr val="dk2"/>
                </a:solidFill>
              </a:defRPr>
            </a:lvl6pPr>
            <a:lvl7pPr lvl="6" rtl="0">
              <a:spcBef>
                <a:spcPts val="0"/>
              </a:spcBef>
              <a:spcAft>
                <a:spcPts val="0"/>
              </a:spcAft>
              <a:buClr>
                <a:schemeClr val="dk2"/>
              </a:buClr>
              <a:buSzPts val="2600"/>
              <a:buChar char="●"/>
              <a:defRPr sz="2600">
                <a:solidFill>
                  <a:schemeClr val="dk2"/>
                </a:solidFill>
              </a:defRPr>
            </a:lvl7pPr>
            <a:lvl8pPr lvl="7" rtl="0">
              <a:spcBef>
                <a:spcPts val="0"/>
              </a:spcBef>
              <a:spcAft>
                <a:spcPts val="0"/>
              </a:spcAft>
              <a:buClr>
                <a:schemeClr val="dk2"/>
              </a:buClr>
              <a:buSzPts val="2600"/>
              <a:buChar char="○"/>
              <a:defRPr sz="2600">
                <a:solidFill>
                  <a:schemeClr val="dk2"/>
                </a:solidFill>
              </a:defRPr>
            </a:lvl8pPr>
            <a:lvl9pPr lvl="8" rtl="0">
              <a:spcBef>
                <a:spcPts val="0"/>
              </a:spcBef>
              <a:spcAft>
                <a:spcPts val="0"/>
              </a:spcAft>
              <a:buClr>
                <a:schemeClr val="dk2"/>
              </a:buClr>
              <a:buSzPts val="2600"/>
              <a:buChar char="■"/>
              <a:defRPr sz="2600">
                <a:solidFill>
                  <a:schemeClr val="dk2"/>
                </a:solidFill>
              </a:defRPr>
            </a:lvl9pPr>
          </a:lstStyle>
          <a:p/>
        </p:txBody>
      </p:sp>
      <p:sp>
        <p:nvSpPr>
          <p:cNvPr id="554" name="Google Shape;554;p47"/>
          <p:cNvSpPr txBox="1"/>
          <p:nvPr>
            <p:ph idx="1" type="body"/>
          </p:nvPr>
        </p:nvSpPr>
        <p:spPr>
          <a:xfrm>
            <a:off x="721225" y="2781725"/>
            <a:ext cx="3300900" cy="159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5" name="Google Shape;555;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er only">
  <p:cSld name="Body Text_1">
    <p:spTree>
      <p:nvGrpSpPr>
        <p:cNvPr id="556" name="Shape 556"/>
        <p:cNvGrpSpPr/>
        <p:nvPr/>
      </p:nvGrpSpPr>
      <p:grpSpPr>
        <a:xfrm>
          <a:off x="0" y="0"/>
          <a:ext cx="0" cy="0"/>
          <a:chOff x="0" y="0"/>
          <a:chExt cx="0" cy="0"/>
        </a:xfrm>
      </p:grpSpPr>
      <p:pic>
        <p:nvPicPr>
          <p:cNvPr descr="Asset 26@3x.png" id="557" name="Google Shape;557;p48"/>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558" name="Google Shape;558;p48"/>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ody w/ Quote">
  <p:cSld name="Body w/ Quote">
    <p:spTree>
      <p:nvGrpSpPr>
        <p:cNvPr id="559" name="Shape 559"/>
        <p:cNvGrpSpPr/>
        <p:nvPr/>
      </p:nvGrpSpPr>
      <p:grpSpPr>
        <a:xfrm>
          <a:off x="0" y="0"/>
          <a:ext cx="0" cy="0"/>
          <a:chOff x="0" y="0"/>
          <a:chExt cx="0" cy="0"/>
        </a:xfrm>
      </p:grpSpPr>
      <p:pic>
        <p:nvPicPr>
          <p:cNvPr descr="Asset 26@3x.png" id="560" name="Google Shape;560;p49"/>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561" name="Google Shape;561;p49"/>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62" name="Google Shape;562;p49"/>
          <p:cNvSpPr txBox="1"/>
          <p:nvPr>
            <p:ph idx="1" type="body"/>
          </p:nvPr>
        </p:nvSpPr>
        <p:spPr>
          <a:xfrm>
            <a:off x="3136392" y="1627632"/>
            <a:ext cx="43524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563" name="Google Shape;563;p49"/>
          <p:cNvCxnSpPr/>
          <p:nvPr/>
        </p:nvCxnSpPr>
        <p:spPr>
          <a:xfrm>
            <a:off x="2779776" y="1763475"/>
            <a:ext cx="0" cy="2672100"/>
          </a:xfrm>
          <a:prstGeom prst="straightConnector1">
            <a:avLst/>
          </a:prstGeom>
          <a:noFill/>
          <a:ln cap="flat" cmpd="sng" w="9525">
            <a:solidFill>
              <a:schemeClr val="accent5"/>
            </a:solidFill>
            <a:prstDash val="solid"/>
            <a:round/>
            <a:headEnd len="sm" w="sm" type="none"/>
            <a:tailEnd len="sm" w="sm" type="none"/>
          </a:ln>
        </p:spPr>
      </p:cxnSp>
      <p:sp>
        <p:nvSpPr>
          <p:cNvPr id="564" name="Google Shape;564;p49"/>
          <p:cNvSpPr txBox="1"/>
          <p:nvPr>
            <p:ph idx="2" type="body"/>
          </p:nvPr>
        </p:nvSpPr>
        <p:spPr>
          <a:xfrm>
            <a:off x="356616" y="1627632"/>
            <a:ext cx="2386500" cy="1710000"/>
          </a:xfrm>
          <a:prstGeom prst="rect">
            <a:avLst/>
          </a:prstGeom>
          <a:noFill/>
          <a:ln>
            <a:noFill/>
          </a:ln>
        </p:spPr>
        <p:txBody>
          <a:bodyPr anchorCtr="0" anchor="t" bIns="0" lIns="0" spcFirstLastPara="1" rIns="228600" wrap="square" tIns="0">
            <a:noAutofit/>
          </a:bodyPr>
          <a:lstStyle>
            <a:lvl1pPr indent="-228600" lvl="0" marL="457200" marR="0" rtl="0" algn="l">
              <a:lnSpc>
                <a:spcPct val="100000"/>
              </a:lnSpc>
              <a:spcBef>
                <a:spcPts val="0"/>
              </a:spcBef>
              <a:spcAft>
                <a:spcPts val="0"/>
              </a:spcAft>
              <a:buClr>
                <a:schemeClr val="dk2"/>
              </a:buClr>
              <a:buSzPts val="1800"/>
              <a:buNone/>
              <a:defRPr i="0" sz="18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p:cSld name="OBJECT_3_1_4_1_1">
    <p:bg>
      <p:bgPr>
        <a:solidFill>
          <a:srgbClr val="F5F5F5"/>
        </a:solidFill>
      </p:bgPr>
    </p:bg>
    <p:spTree>
      <p:nvGrpSpPr>
        <p:cNvPr id="565" name="Shape 565"/>
        <p:cNvGrpSpPr/>
        <p:nvPr/>
      </p:nvGrpSpPr>
      <p:grpSpPr>
        <a:xfrm>
          <a:off x="0" y="0"/>
          <a:ext cx="0" cy="0"/>
          <a:chOff x="0" y="0"/>
          <a:chExt cx="0" cy="0"/>
        </a:xfrm>
      </p:grpSpPr>
      <p:sp>
        <p:nvSpPr>
          <p:cNvPr id="566" name="Google Shape;566;p50"/>
          <p:cNvSpPr txBox="1"/>
          <p:nvPr>
            <p:ph type="title"/>
          </p:nvPr>
        </p:nvSpPr>
        <p:spPr>
          <a:xfrm>
            <a:off x="238665" y="315500"/>
            <a:ext cx="7963200" cy="8361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67" name="Google Shape;567;p50"/>
          <p:cNvSpPr txBox="1"/>
          <p:nvPr>
            <p:ph idx="1" type="body"/>
          </p:nvPr>
        </p:nvSpPr>
        <p:spPr>
          <a:xfrm>
            <a:off x="619665" y="1348577"/>
            <a:ext cx="7963200" cy="2913000"/>
          </a:xfrm>
          <a:prstGeom prst="rect">
            <a:avLst/>
          </a:prstGeom>
          <a:noFill/>
          <a:ln>
            <a:noFill/>
          </a:ln>
        </p:spPr>
        <p:txBody>
          <a:bodyPr anchorCtr="0" anchor="t" bIns="0" lIns="0" spcFirstLastPara="1" rIns="228600" wrap="square" tIns="0">
            <a:noAutofit/>
          </a:bodyPr>
          <a:lstStyle>
            <a:lvl1pPr indent="-228600" lvl="0" marL="457200" marR="0" rtl="0" algn="l">
              <a:lnSpc>
                <a:spcPct val="110000"/>
              </a:lnSpc>
              <a:spcBef>
                <a:spcPts val="0"/>
              </a:spcBef>
              <a:spcAft>
                <a:spcPts val="0"/>
              </a:spcAft>
              <a:buClr>
                <a:srgbClr val="545454"/>
              </a:buClr>
              <a:buSzPts val="11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568" name="Google Shape;568;p50"/>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569" name="Google Shape;569;p50"/>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0"/>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571" name="Google Shape;571;p50"/>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descr="next_2017_logo_bluebg_wo_gc.png" id="572" name="Google Shape;572;p50"/>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pic>
        <p:nvPicPr>
          <p:cNvPr id="573" name="Google Shape;573;p50"/>
          <p:cNvPicPr preferRelativeResize="0"/>
          <p:nvPr/>
        </p:nvPicPr>
        <p:blipFill>
          <a:blip r:embed="rId5">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p:cSld name="OBJECT_3_1_4_1_2">
    <p:bg>
      <p:bgPr>
        <a:solidFill>
          <a:srgbClr val="F5F5F5"/>
        </a:solidFill>
      </p:bgPr>
    </p:bg>
    <p:spTree>
      <p:nvGrpSpPr>
        <p:cNvPr id="574" name="Shape 574"/>
        <p:cNvGrpSpPr/>
        <p:nvPr/>
      </p:nvGrpSpPr>
      <p:grpSpPr>
        <a:xfrm>
          <a:off x="0" y="0"/>
          <a:ext cx="0" cy="0"/>
          <a:chOff x="0" y="0"/>
          <a:chExt cx="0" cy="0"/>
        </a:xfrm>
      </p:grpSpPr>
      <p:sp>
        <p:nvSpPr>
          <p:cNvPr id="575" name="Google Shape;575;p51"/>
          <p:cNvSpPr txBox="1"/>
          <p:nvPr>
            <p:ph type="title"/>
          </p:nvPr>
        </p:nvSpPr>
        <p:spPr>
          <a:xfrm>
            <a:off x="238665" y="315500"/>
            <a:ext cx="7963200" cy="8361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76" name="Google Shape;576;p51"/>
          <p:cNvSpPr txBox="1"/>
          <p:nvPr>
            <p:ph idx="1" type="body"/>
          </p:nvPr>
        </p:nvSpPr>
        <p:spPr>
          <a:xfrm>
            <a:off x="619665" y="1348577"/>
            <a:ext cx="7963200" cy="2913000"/>
          </a:xfrm>
          <a:prstGeom prst="rect">
            <a:avLst/>
          </a:prstGeom>
          <a:noFill/>
          <a:ln>
            <a:noFill/>
          </a:ln>
        </p:spPr>
        <p:txBody>
          <a:bodyPr anchorCtr="0" anchor="t" bIns="0" lIns="0" spcFirstLastPara="1" rIns="228600" wrap="square" tIns="0">
            <a:noAutofit/>
          </a:bodyPr>
          <a:lstStyle>
            <a:lvl1pPr indent="-228600" lvl="0" marL="457200" marR="0" rtl="0" algn="l">
              <a:lnSpc>
                <a:spcPct val="110000"/>
              </a:lnSpc>
              <a:spcBef>
                <a:spcPts val="0"/>
              </a:spcBef>
              <a:spcAft>
                <a:spcPts val="0"/>
              </a:spcAft>
              <a:buClr>
                <a:srgbClr val="545454"/>
              </a:buClr>
              <a:buSzPts val="11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577" name="Google Shape;577;p51"/>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578" name="Google Shape;578;p51"/>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1"/>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580" name="Google Shape;580;p51"/>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descr="next_2017_logo_bluebg_wo_gc.png" id="581" name="Google Shape;581;p51"/>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_1">
    <p:spTree>
      <p:nvGrpSpPr>
        <p:cNvPr id="582" name="Shape 582"/>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6">
    <p:spTree>
      <p:nvGrpSpPr>
        <p:cNvPr id="583" name="Shape 583"/>
        <p:cNvGrpSpPr/>
        <p:nvPr/>
      </p:nvGrpSpPr>
      <p:grpSpPr>
        <a:xfrm>
          <a:off x="0" y="0"/>
          <a:ext cx="0" cy="0"/>
          <a:chOff x="0" y="0"/>
          <a:chExt cx="0" cy="0"/>
        </a:xfrm>
      </p:grpSpPr>
      <p:sp>
        <p:nvSpPr>
          <p:cNvPr id="584" name="Google Shape;584;p5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585" name="Google Shape;585;p53"/>
          <p:cNvGrpSpPr/>
          <p:nvPr/>
        </p:nvGrpSpPr>
        <p:grpSpPr>
          <a:xfrm>
            <a:off x="386711" y="5114356"/>
            <a:ext cx="1796788" cy="33676"/>
            <a:chOff x="2031822" y="2229250"/>
            <a:chExt cx="2193613" cy="39900"/>
          </a:xfrm>
        </p:grpSpPr>
        <p:sp>
          <p:nvSpPr>
            <p:cNvPr id="586" name="Google Shape;586;p5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0" name="Google Shape;590;p53"/>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Big Quote Green">
  <p:cSld name="Big Quote green">
    <p:bg>
      <p:bgPr>
        <a:solidFill>
          <a:schemeClr val="accent4"/>
        </a:solidFill>
      </p:bgPr>
    </p:bg>
    <p:spTree>
      <p:nvGrpSpPr>
        <p:cNvPr id="591" name="Shape 591"/>
        <p:cNvGrpSpPr/>
        <p:nvPr/>
      </p:nvGrpSpPr>
      <p:grpSpPr>
        <a:xfrm>
          <a:off x="0" y="0"/>
          <a:ext cx="0" cy="0"/>
          <a:chOff x="0" y="0"/>
          <a:chExt cx="0" cy="0"/>
        </a:xfrm>
      </p:grpSpPr>
      <p:pic>
        <p:nvPicPr>
          <p:cNvPr descr="Asset 27@3x.png" id="592" name="Google Shape;592;p54"/>
          <p:cNvPicPr preferRelativeResize="0"/>
          <p:nvPr/>
        </p:nvPicPr>
        <p:blipFill>
          <a:blip r:embed="rId2">
            <a:alphaModFix/>
          </a:blip>
          <a:stretch>
            <a:fillRect/>
          </a:stretch>
        </p:blipFill>
        <p:spPr>
          <a:xfrm>
            <a:off x="1869925" y="4769992"/>
            <a:ext cx="1145428" cy="158741"/>
          </a:xfrm>
          <a:prstGeom prst="rect">
            <a:avLst/>
          </a:prstGeom>
          <a:noFill/>
          <a:ln>
            <a:noFill/>
          </a:ln>
        </p:spPr>
      </p:pic>
      <p:sp>
        <p:nvSpPr>
          <p:cNvPr id="593" name="Google Shape;593;p54"/>
          <p:cNvSpPr txBox="1"/>
          <p:nvPr>
            <p:ph idx="1" type="body"/>
          </p:nvPr>
        </p:nvSpPr>
        <p:spPr>
          <a:xfrm>
            <a:off x="567559" y="1335024"/>
            <a:ext cx="2020200" cy="1952100"/>
          </a:xfrm>
          <a:prstGeom prst="rect">
            <a:avLst/>
          </a:prstGeom>
          <a:noFill/>
          <a:ln>
            <a:noFill/>
          </a:ln>
        </p:spPr>
        <p:txBody>
          <a:bodyPr anchorCtr="0" anchor="t" bIns="0" lIns="0" spcFirstLastPara="1" rIns="228600" wrap="square" tIns="0">
            <a:noAutofit/>
          </a:bodyPr>
          <a:lstStyle>
            <a:lvl1pPr indent="-228600" lvl="0" marL="457200" marR="0" rtl="0" algn="r">
              <a:lnSpc>
                <a:spcPct val="100000"/>
              </a:lnSpc>
              <a:spcBef>
                <a:spcPts val="0"/>
              </a:spcBef>
              <a:spcAft>
                <a:spcPts val="0"/>
              </a:spcAft>
              <a:buClr>
                <a:srgbClr val="FFFFFF"/>
              </a:buClr>
              <a:buSzPts val="1800"/>
              <a:buNone/>
              <a:defRPr i="0" sz="1800" u="none" cap="none" strike="noStrike">
                <a:solidFill>
                  <a:srgbClr val="FFFFFF"/>
                </a:solidFill>
              </a:defRPr>
            </a:lvl1pPr>
            <a:lvl2pPr indent="-228600" lvl="1" marL="914400" marR="0" rtl="0" algn="r">
              <a:lnSpc>
                <a:spcPct val="114000"/>
              </a:lnSpc>
              <a:spcBef>
                <a:spcPts val="1000"/>
              </a:spcBef>
              <a:spcAft>
                <a:spcPts val="0"/>
              </a:spcAft>
              <a:buClr>
                <a:srgbClr val="FFFFFF"/>
              </a:buClr>
              <a:buSzPts val="1800"/>
              <a:buNone/>
              <a:defRPr i="0" sz="1800" u="none" cap="none" strike="noStrike">
                <a:solidFill>
                  <a:srgbClr val="FFFFFF"/>
                </a:solidFill>
              </a:defRPr>
            </a:lvl2pPr>
            <a:lvl3pPr indent="-228600" lvl="2" marL="1371600" marR="0" rtl="0" algn="r">
              <a:lnSpc>
                <a:spcPct val="114000"/>
              </a:lnSpc>
              <a:spcBef>
                <a:spcPts val="1000"/>
              </a:spcBef>
              <a:spcAft>
                <a:spcPts val="0"/>
              </a:spcAft>
              <a:buClr>
                <a:srgbClr val="FFFFFF"/>
              </a:buClr>
              <a:buSzPts val="1400"/>
              <a:buNone/>
              <a:defRPr i="0" sz="1400" u="none" cap="none" strike="noStrike">
                <a:solidFill>
                  <a:srgbClr val="FFFFFF"/>
                </a:solidFill>
              </a:defRPr>
            </a:lvl3pPr>
            <a:lvl4pPr indent="-228600" lvl="3" marL="1828800" marR="0" rtl="0" algn="r">
              <a:lnSpc>
                <a:spcPct val="114000"/>
              </a:lnSpc>
              <a:spcBef>
                <a:spcPts val="1000"/>
              </a:spcBef>
              <a:spcAft>
                <a:spcPts val="0"/>
              </a:spcAft>
              <a:buClr>
                <a:srgbClr val="FFFFFF"/>
              </a:buClr>
              <a:buSzPts val="1400"/>
              <a:buNone/>
              <a:defRPr i="0" sz="1400" u="none" cap="none" strike="noStrike">
                <a:solidFill>
                  <a:srgbClr val="FFFFFF"/>
                </a:solidFill>
              </a:defRPr>
            </a:lvl4pPr>
            <a:lvl5pPr indent="-228600" lvl="4" marL="2286000" marR="0" rtl="0" algn="r">
              <a:lnSpc>
                <a:spcPct val="114000"/>
              </a:lnSpc>
              <a:spcBef>
                <a:spcPts val="1000"/>
              </a:spcBef>
              <a:spcAft>
                <a:spcPts val="0"/>
              </a:spcAft>
              <a:buClr>
                <a:srgbClr val="FFFFFF"/>
              </a:buClr>
              <a:buSzPts val="1400"/>
              <a:buNone/>
              <a:defRPr i="0" sz="1400" u="none" cap="none" strike="noStrike">
                <a:solidFill>
                  <a:srgbClr val="FFFFFF"/>
                </a:solidFill>
              </a:defRPr>
            </a:lvl5pPr>
            <a:lvl6pPr indent="-342900" lvl="5" marL="2743200" marR="0" rtl="0" algn="l">
              <a:lnSpc>
                <a:spcPct val="90000"/>
              </a:lnSpc>
              <a:spcBef>
                <a:spcPts val="1000"/>
              </a:spcBef>
              <a:spcAft>
                <a:spcPts val="0"/>
              </a:spcAft>
              <a:buClr>
                <a:srgbClr val="FFFFFF"/>
              </a:buClr>
              <a:buSzPts val="1800"/>
              <a:buChar char="•"/>
              <a:defRPr i="0" sz="1800" u="none" cap="none" strike="noStrike">
                <a:solidFill>
                  <a:srgbClr val="FFFFFF"/>
                </a:solidFill>
              </a:defRPr>
            </a:lvl6pPr>
            <a:lvl7pPr indent="-342900" lvl="6" marL="3200400" marR="0" rtl="0" algn="l">
              <a:lnSpc>
                <a:spcPct val="90000"/>
              </a:lnSpc>
              <a:spcBef>
                <a:spcPts val="500"/>
              </a:spcBef>
              <a:spcAft>
                <a:spcPts val="0"/>
              </a:spcAft>
              <a:buClr>
                <a:srgbClr val="FFFFFF"/>
              </a:buClr>
              <a:buSzPts val="1800"/>
              <a:buChar char="•"/>
              <a:defRPr i="0" sz="1800" u="none" cap="none" strike="noStrike">
                <a:solidFill>
                  <a:srgbClr val="FFFFFF"/>
                </a:solidFill>
              </a:defRPr>
            </a:lvl7pPr>
            <a:lvl8pPr indent="-342900" lvl="7" marL="3657600" marR="0" rtl="0" algn="l">
              <a:lnSpc>
                <a:spcPct val="90000"/>
              </a:lnSpc>
              <a:spcBef>
                <a:spcPts val="500"/>
              </a:spcBef>
              <a:spcAft>
                <a:spcPts val="0"/>
              </a:spcAft>
              <a:buClr>
                <a:srgbClr val="FFFFFF"/>
              </a:buClr>
              <a:buSzPts val="1800"/>
              <a:buChar char="•"/>
              <a:defRPr i="0" sz="1800" u="none" cap="none" strike="noStrike">
                <a:solidFill>
                  <a:srgbClr val="FFFFFF"/>
                </a:solidFill>
              </a:defRPr>
            </a:lvl8pPr>
            <a:lvl9pPr indent="-342900" lvl="8" marL="4114800" marR="0" rtl="0" algn="l">
              <a:lnSpc>
                <a:spcPct val="90000"/>
              </a:lnSpc>
              <a:spcBef>
                <a:spcPts val="500"/>
              </a:spcBef>
              <a:spcAft>
                <a:spcPts val="0"/>
              </a:spcAft>
              <a:buClr>
                <a:srgbClr val="FFFFFF"/>
              </a:buClr>
              <a:buSzPts val="1800"/>
              <a:buChar char="•"/>
              <a:defRPr i="0" sz="1800" u="none" cap="none" strike="noStrike">
                <a:solidFill>
                  <a:srgbClr val="FFFFFF"/>
                </a:solidFill>
              </a:defRPr>
            </a:lvl9pPr>
          </a:lstStyle>
          <a:p/>
        </p:txBody>
      </p:sp>
      <p:cxnSp>
        <p:nvCxnSpPr>
          <p:cNvPr id="594" name="Google Shape;594;p54"/>
          <p:cNvCxnSpPr/>
          <p:nvPr/>
        </p:nvCxnSpPr>
        <p:spPr>
          <a:xfrm>
            <a:off x="2779776" y="1413675"/>
            <a:ext cx="0" cy="3021900"/>
          </a:xfrm>
          <a:prstGeom prst="straightConnector1">
            <a:avLst/>
          </a:prstGeom>
          <a:noFill/>
          <a:ln cap="flat" cmpd="sng" w="9525">
            <a:solidFill>
              <a:schemeClr val="lt1"/>
            </a:solidFill>
            <a:prstDash val="solid"/>
            <a:round/>
            <a:headEnd len="sm" w="sm" type="none"/>
            <a:tailEnd len="sm" w="sm" type="none"/>
          </a:ln>
        </p:spPr>
      </p:cxnSp>
      <p:sp>
        <p:nvSpPr>
          <p:cNvPr id="595" name="Google Shape;595;p54"/>
          <p:cNvSpPr txBox="1"/>
          <p:nvPr>
            <p:ph idx="2" type="body"/>
          </p:nvPr>
        </p:nvSpPr>
        <p:spPr>
          <a:xfrm>
            <a:off x="2907791" y="1335024"/>
            <a:ext cx="5541300" cy="2770500"/>
          </a:xfrm>
          <a:prstGeom prst="rect">
            <a:avLst/>
          </a:prstGeom>
          <a:noFill/>
          <a:ln>
            <a:noFill/>
          </a:ln>
        </p:spPr>
        <p:txBody>
          <a:bodyPr anchorCtr="0" anchor="t" bIns="0" lIns="0" spcFirstLastPara="1" rIns="228600" wrap="square" tIns="0">
            <a:noAutofit/>
          </a:bodyPr>
          <a:lstStyle>
            <a:lvl1pPr indent="-228600" lvl="0" marL="457200" marR="0" rtl="0" algn="l">
              <a:lnSpc>
                <a:spcPct val="100000"/>
              </a:lnSpc>
              <a:spcBef>
                <a:spcPts val="0"/>
              </a:spcBef>
              <a:spcAft>
                <a:spcPts val="0"/>
              </a:spcAft>
              <a:buClr>
                <a:srgbClr val="FFFFFF"/>
              </a:buClr>
              <a:buSzPts val="3000"/>
              <a:buNone/>
              <a:defRPr i="0" sz="3000" u="none" cap="none" strike="noStrike">
                <a:solidFill>
                  <a:srgbClr val="FFFFFF"/>
                </a:solidFill>
              </a:defRPr>
            </a:lvl1pPr>
            <a:lvl2pPr indent="-228600" lvl="1" marL="914400" marR="0" rtl="0" algn="l">
              <a:lnSpc>
                <a:spcPct val="114000"/>
              </a:lnSpc>
              <a:spcBef>
                <a:spcPts val="1000"/>
              </a:spcBef>
              <a:spcAft>
                <a:spcPts val="0"/>
              </a:spcAft>
              <a:buClr>
                <a:srgbClr val="FFFFFF"/>
              </a:buClr>
              <a:buSzPts val="1800"/>
              <a:buNone/>
              <a:defRPr i="0" sz="1800" u="none" cap="none" strike="noStrike">
                <a:solidFill>
                  <a:srgbClr val="FFFFFF"/>
                </a:solidFill>
              </a:defRPr>
            </a:lvl2pPr>
            <a:lvl3pPr indent="-228600" lvl="2" marL="1371600" marR="0" rtl="0" algn="l">
              <a:lnSpc>
                <a:spcPct val="114000"/>
              </a:lnSpc>
              <a:spcBef>
                <a:spcPts val="1000"/>
              </a:spcBef>
              <a:spcAft>
                <a:spcPts val="0"/>
              </a:spcAft>
              <a:buClr>
                <a:srgbClr val="FFFFFF"/>
              </a:buClr>
              <a:buSzPts val="1400"/>
              <a:buNone/>
              <a:defRPr i="0" sz="1400" u="none" cap="none" strike="noStrike">
                <a:solidFill>
                  <a:srgbClr val="FFFFFF"/>
                </a:solidFill>
              </a:defRPr>
            </a:lvl3pPr>
            <a:lvl4pPr indent="-228600" lvl="3" marL="1828800" marR="0" rtl="0" algn="l">
              <a:lnSpc>
                <a:spcPct val="114000"/>
              </a:lnSpc>
              <a:spcBef>
                <a:spcPts val="1000"/>
              </a:spcBef>
              <a:spcAft>
                <a:spcPts val="0"/>
              </a:spcAft>
              <a:buClr>
                <a:srgbClr val="FFFFFF"/>
              </a:buClr>
              <a:buSzPts val="1400"/>
              <a:buNone/>
              <a:defRPr i="0" sz="1400" u="none" cap="none" strike="noStrike">
                <a:solidFill>
                  <a:srgbClr val="FFFFFF"/>
                </a:solidFill>
              </a:defRPr>
            </a:lvl4pPr>
            <a:lvl5pPr indent="-228600" lvl="4" marL="2286000" marR="0" rtl="0" algn="l">
              <a:lnSpc>
                <a:spcPct val="114000"/>
              </a:lnSpc>
              <a:spcBef>
                <a:spcPts val="1000"/>
              </a:spcBef>
              <a:spcAft>
                <a:spcPts val="0"/>
              </a:spcAft>
              <a:buClr>
                <a:srgbClr val="FFFFFF"/>
              </a:buClr>
              <a:buSzPts val="1400"/>
              <a:buNone/>
              <a:defRPr i="0" sz="1400" u="none" cap="none" strike="noStrike">
                <a:solidFill>
                  <a:srgbClr val="FFFFFF"/>
                </a:solidFill>
              </a:defRPr>
            </a:lvl5pPr>
            <a:lvl6pPr indent="-342900" lvl="5" marL="2743200" marR="0" rtl="0" algn="l">
              <a:lnSpc>
                <a:spcPct val="90000"/>
              </a:lnSpc>
              <a:spcBef>
                <a:spcPts val="1000"/>
              </a:spcBef>
              <a:spcAft>
                <a:spcPts val="0"/>
              </a:spcAft>
              <a:buClr>
                <a:srgbClr val="FFFFFF"/>
              </a:buClr>
              <a:buSzPts val="1800"/>
              <a:buChar char="•"/>
              <a:defRPr i="0" sz="1800" u="none" cap="none" strike="noStrike">
                <a:solidFill>
                  <a:srgbClr val="FFFFFF"/>
                </a:solidFill>
              </a:defRPr>
            </a:lvl6pPr>
            <a:lvl7pPr indent="-342900" lvl="6" marL="3200400" marR="0" rtl="0" algn="l">
              <a:lnSpc>
                <a:spcPct val="90000"/>
              </a:lnSpc>
              <a:spcBef>
                <a:spcPts val="500"/>
              </a:spcBef>
              <a:spcAft>
                <a:spcPts val="0"/>
              </a:spcAft>
              <a:buClr>
                <a:srgbClr val="FFFFFF"/>
              </a:buClr>
              <a:buSzPts val="1800"/>
              <a:buChar char="•"/>
              <a:defRPr i="0" sz="1800" u="none" cap="none" strike="noStrike">
                <a:solidFill>
                  <a:srgbClr val="FFFFFF"/>
                </a:solidFill>
              </a:defRPr>
            </a:lvl7pPr>
            <a:lvl8pPr indent="-342900" lvl="7" marL="3657600" marR="0" rtl="0" algn="l">
              <a:lnSpc>
                <a:spcPct val="90000"/>
              </a:lnSpc>
              <a:spcBef>
                <a:spcPts val="500"/>
              </a:spcBef>
              <a:spcAft>
                <a:spcPts val="0"/>
              </a:spcAft>
              <a:buClr>
                <a:srgbClr val="FFFFFF"/>
              </a:buClr>
              <a:buSzPts val="1800"/>
              <a:buChar char="•"/>
              <a:defRPr i="0" sz="1800" u="none" cap="none" strike="noStrike">
                <a:solidFill>
                  <a:srgbClr val="FFFFFF"/>
                </a:solidFill>
              </a:defRPr>
            </a:lvl8pPr>
            <a:lvl9pPr indent="-342900" lvl="8" marL="4114800" marR="0" rtl="0" algn="l">
              <a:lnSpc>
                <a:spcPct val="90000"/>
              </a:lnSpc>
              <a:spcBef>
                <a:spcPts val="500"/>
              </a:spcBef>
              <a:spcAft>
                <a:spcPts val="0"/>
              </a:spcAft>
              <a:buClr>
                <a:srgbClr val="FFFFFF"/>
              </a:buClr>
              <a:buSzPts val="1800"/>
              <a:buChar char="•"/>
              <a:defRPr i="0" sz="1800" u="none" cap="none" strike="noStrike">
                <a:solidFill>
                  <a:srgbClr val="FFFFFF"/>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ody w/ Content">
  <p:cSld name="Body w/ Content">
    <p:spTree>
      <p:nvGrpSpPr>
        <p:cNvPr id="596" name="Shape 596"/>
        <p:cNvGrpSpPr/>
        <p:nvPr/>
      </p:nvGrpSpPr>
      <p:grpSpPr>
        <a:xfrm>
          <a:off x="0" y="0"/>
          <a:ext cx="0" cy="0"/>
          <a:chOff x="0" y="0"/>
          <a:chExt cx="0" cy="0"/>
        </a:xfrm>
      </p:grpSpPr>
      <p:pic>
        <p:nvPicPr>
          <p:cNvPr descr="Asset 26@3x.png" id="597" name="Google Shape;597;p55"/>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598" name="Google Shape;598;p55"/>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99" name="Google Shape;599;p55"/>
          <p:cNvSpPr txBox="1"/>
          <p:nvPr>
            <p:ph idx="1" type="body"/>
          </p:nvPr>
        </p:nvSpPr>
        <p:spPr>
          <a:xfrm>
            <a:off x="356616" y="1627632"/>
            <a:ext cx="23865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600" name="Google Shape;600;p55"/>
          <p:cNvCxnSpPr/>
          <p:nvPr/>
        </p:nvCxnSpPr>
        <p:spPr>
          <a:xfrm>
            <a:off x="2779776" y="1763475"/>
            <a:ext cx="0" cy="267210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ig Quote white">
  <p:cSld name="Big Quote white">
    <p:spTree>
      <p:nvGrpSpPr>
        <p:cNvPr id="601" name="Shape 601"/>
        <p:cNvGrpSpPr/>
        <p:nvPr/>
      </p:nvGrpSpPr>
      <p:grpSpPr>
        <a:xfrm>
          <a:off x="0" y="0"/>
          <a:ext cx="0" cy="0"/>
          <a:chOff x="0" y="0"/>
          <a:chExt cx="0" cy="0"/>
        </a:xfrm>
      </p:grpSpPr>
      <p:pic>
        <p:nvPicPr>
          <p:cNvPr descr="Asset 26@3x.png" id="602" name="Google Shape;602;p56"/>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603" name="Google Shape;603;p56"/>
          <p:cNvSpPr txBox="1"/>
          <p:nvPr>
            <p:ph idx="1" type="body"/>
          </p:nvPr>
        </p:nvSpPr>
        <p:spPr>
          <a:xfrm>
            <a:off x="567559" y="1335024"/>
            <a:ext cx="2020200" cy="1952100"/>
          </a:xfrm>
          <a:prstGeom prst="rect">
            <a:avLst/>
          </a:prstGeom>
          <a:noFill/>
          <a:ln>
            <a:noFill/>
          </a:ln>
        </p:spPr>
        <p:txBody>
          <a:bodyPr anchorCtr="0" anchor="t" bIns="0" lIns="0" spcFirstLastPara="1" rIns="228600" wrap="square" tIns="0">
            <a:noAutofit/>
          </a:bodyPr>
          <a:lstStyle>
            <a:lvl1pPr indent="-228600" lvl="0" marL="457200" marR="0" rtl="0" algn="r">
              <a:lnSpc>
                <a:spcPct val="100000"/>
              </a:lnSpc>
              <a:spcBef>
                <a:spcPts val="0"/>
              </a:spcBef>
              <a:spcAft>
                <a:spcPts val="0"/>
              </a:spcAft>
              <a:buClr>
                <a:schemeClr val="accent1"/>
              </a:buClr>
              <a:buSzPts val="1800"/>
              <a:buNone/>
              <a:defRPr i="0" sz="1800" u="none" cap="none" strike="noStrike">
                <a:solidFill>
                  <a:schemeClr val="accent1"/>
                </a:solidFill>
              </a:defRPr>
            </a:lvl1pPr>
            <a:lvl2pPr indent="-228600" lvl="1" marL="914400" marR="0" rtl="0" algn="r">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r">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r">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r">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604" name="Google Shape;604;p56"/>
          <p:cNvCxnSpPr/>
          <p:nvPr/>
        </p:nvCxnSpPr>
        <p:spPr>
          <a:xfrm>
            <a:off x="2779776" y="1413675"/>
            <a:ext cx="0" cy="3021900"/>
          </a:xfrm>
          <a:prstGeom prst="straightConnector1">
            <a:avLst/>
          </a:prstGeom>
          <a:noFill/>
          <a:ln cap="flat" cmpd="sng" w="9525">
            <a:solidFill>
              <a:schemeClr val="accent5"/>
            </a:solidFill>
            <a:prstDash val="solid"/>
            <a:round/>
            <a:headEnd len="sm" w="sm" type="none"/>
            <a:tailEnd len="sm" w="sm" type="none"/>
          </a:ln>
        </p:spPr>
      </p:cxnSp>
      <p:sp>
        <p:nvSpPr>
          <p:cNvPr id="605" name="Google Shape;605;p56"/>
          <p:cNvSpPr txBox="1"/>
          <p:nvPr>
            <p:ph idx="2" type="body"/>
          </p:nvPr>
        </p:nvSpPr>
        <p:spPr>
          <a:xfrm>
            <a:off x="2907791" y="1335024"/>
            <a:ext cx="5541300" cy="2770500"/>
          </a:xfrm>
          <a:prstGeom prst="rect">
            <a:avLst/>
          </a:prstGeom>
          <a:noFill/>
          <a:ln>
            <a:noFill/>
          </a:ln>
        </p:spPr>
        <p:txBody>
          <a:bodyPr anchorCtr="0" anchor="t" bIns="0" lIns="0" spcFirstLastPara="1" rIns="228600" wrap="square" tIns="0">
            <a:noAutofit/>
          </a:bodyPr>
          <a:lstStyle>
            <a:lvl1pPr indent="-228600" lvl="0" marL="45720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Footer" showMasterSp="0">
  <p:cSld name="Blank Blue Footer">
    <p:bg>
      <p:bgPr>
        <a:solidFill>
          <a:srgbClr val="FFFFFF"/>
        </a:solidFill>
      </p:bgPr>
    </p:bg>
    <p:spTree>
      <p:nvGrpSpPr>
        <p:cNvPr id="606" name="Shape 606"/>
        <p:cNvGrpSpPr/>
        <p:nvPr/>
      </p:nvGrpSpPr>
      <p:grpSpPr>
        <a:xfrm>
          <a:off x="0" y="0"/>
          <a:ext cx="0" cy="0"/>
          <a:chOff x="0" y="0"/>
          <a:chExt cx="0" cy="0"/>
        </a:xfrm>
      </p:grpSpPr>
      <p:sp>
        <p:nvSpPr>
          <p:cNvPr id="607" name="Google Shape;607;p57"/>
          <p:cNvSpPr/>
          <p:nvPr/>
        </p:nvSpPr>
        <p:spPr>
          <a:xfrm>
            <a:off x="4698024" y="4790449"/>
            <a:ext cx="4345800" cy="2718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Source:  Lorem ipsum dolor sit amet, consectetur adipiscing elit. Duis non erat sem</a:t>
            </a:r>
            <a:endParaRPr/>
          </a:p>
        </p:txBody>
      </p:sp>
      <p:sp>
        <p:nvSpPr>
          <p:cNvPr id="608" name="Google Shape;608;p57"/>
          <p:cNvSpPr txBox="1"/>
          <p:nvPr>
            <p:ph type="title"/>
          </p:nvPr>
        </p:nvSpPr>
        <p:spPr>
          <a:xfrm>
            <a:off x="167099" y="522374"/>
            <a:ext cx="6614100" cy="755700"/>
          </a:xfrm>
          <a:prstGeom prst="rect">
            <a:avLst/>
          </a:prstGeom>
          <a:noFill/>
          <a:ln>
            <a:noFill/>
          </a:ln>
        </p:spPr>
        <p:txBody>
          <a:bodyPr anchorCtr="0" anchor="t" bIns="0" lIns="0" spcFirstLastPara="1" rIns="228600" wrap="square" tIns="0">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609" name="Google Shape;609;p57"/>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grpSp>
        <p:nvGrpSpPr>
          <p:cNvPr id="610" name="Google Shape;610;p57"/>
          <p:cNvGrpSpPr/>
          <p:nvPr/>
        </p:nvGrpSpPr>
        <p:grpSpPr>
          <a:xfrm>
            <a:off x="-19032" y="4626756"/>
            <a:ext cx="9182149" cy="548400"/>
            <a:chOff x="86" y="-1"/>
            <a:chExt cx="9182149" cy="548400"/>
          </a:xfrm>
        </p:grpSpPr>
        <p:sp>
          <p:nvSpPr>
            <p:cNvPr id="611" name="Google Shape;611;p57"/>
            <p:cNvSpPr/>
            <p:nvPr/>
          </p:nvSpPr>
          <p:spPr>
            <a:xfrm flipH="1">
              <a:off x="38235" y="-1"/>
              <a:ext cx="9144000" cy="548400"/>
            </a:xfrm>
            <a:custGeom>
              <a:rect b="b" l="l" r="r" t="t"/>
              <a:pathLst>
                <a:path extrusionOk="0" h="120000" w="120000">
                  <a:moveTo>
                    <a:pt x="0" y="120000"/>
                  </a:moveTo>
                  <a:lnTo>
                    <a:pt x="166" y="0"/>
                  </a:lnTo>
                  <a:lnTo>
                    <a:pt x="120000" y="68166"/>
                  </a:lnTo>
                  <a:lnTo>
                    <a:pt x="119833" y="113094"/>
                  </a:lnTo>
                  <a:close/>
                </a:path>
              </a:pathLst>
            </a:custGeom>
            <a:solidFill>
              <a:srgbClr val="3367D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7"/>
            <p:cNvSpPr/>
            <p:nvPr/>
          </p:nvSpPr>
          <p:spPr>
            <a:xfrm flipH="1">
              <a:off x="86" y="60075"/>
              <a:ext cx="4769700" cy="474000"/>
            </a:xfrm>
            <a:custGeom>
              <a:rect b="b" l="l" r="r" t="t"/>
              <a:pathLst>
                <a:path extrusionOk="0" h="120000" w="120000">
                  <a:moveTo>
                    <a:pt x="0" y="117227"/>
                  </a:moveTo>
                  <a:lnTo>
                    <a:pt x="120000" y="0"/>
                  </a:lnTo>
                  <a:lnTo>
                    <a:pt x="119905" y="120000"/>
                  </a:lnTo>
                  <a:close/>
                </a:path>
              </a:pathLst>
            </a:custGeom>
            <a:solidFill>
              <a:schemeClr val="accent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613" name="Google Shape;613;p57"/>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70" id="614" name="Google Shape;614;p57"/>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615" name="Google Shape;615;p57"/>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Blank with footer">
  <p:cSld name="Body Text_2">
    <p:spTree>
      <p:nvGrpSpPr>
        <p:cNvPr id="616" name="Shape 616"/>
        <p:cNvGrpSpPr/>
        <p:nvPr/>
      </p:nvGrpSpPr>
      <p:grpSpPr>
        <a:xfrm>
          <a:off x="0" y="0"/>
          <a:ext cx="0" cy="0"/>
          <a:chOff x="0" y="0"/>
          <a:chExt cx="0" cy="0"/>
        </a:xfrm>
      </p:grpSpPr>
      <p:pic>
        <p:nvPicPr>
          <p:cNvPr descr="Asset 26@3x.png" id="617" name="Google Shape;617;p58"/>
          <p:cNvPicPr preferRelativeResize="0"/>
          <p:nvPr/>
        </p:nvPicPr>
        <p:blipFill>
          <a:blip r:embed="rId2">
            <a:alphaModFix/>
          </a:blip>
          <a:stretch>
            <a:fillRect/>
          </a:stretch>
        </p:blipFill>
        <p:spPr>
          <a:xfrm>
            <a:off x="1869925" y="4770000"/>
            <a:ext cx="1145428" cy="1587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ype &amp; image">
  <p:cSld name="1/2 type &amp; image">
    <p:spTree>
      <p:nvGrpSpPr>
        <p:cNvPr id="618" name="Shape 618"/>
        <p:cNvGrpSpPr/>
        <p:nvPr/>
      </p:nvGrpSpPr>
      <p:grpSpPr>
        <a:xfrm>
          <a:off x="0" y="0"/>
          <a:ext cx="0" cy="0"/>
          <a:chOff x="0" y="0"/>
          <a:chExt cx="0" cy="0"/>
        </a:xfrm>
      </p:grpSpPr>
      <p:sp>
        <p:nvSpPr>
          <p:cNvPr id="619" name="Google Shape;619;p59"/>
          <p:cNvSpPr txBox="1"/>
          <p:nvPr>
            <p:ph idx="1" type="body"/>
          </p:nvPr>
        </p:nvSpPr>
        <p:spPr>
          <a:xfrm>
            <a:off x="373062" y="1428750"/>
            <a:ext cx="4122600" cy="3124200"/>
          </a:xfrm>
          <a:prstGeom prst="rect">
            <a:avLst/>
          </a:prstGeom>
          <a:noFill/>
          <a:ln>
            <a:noFill/>
          </a:ln>
        </p:spPr>
        <p:txBody>
          <a:bodyPr anchorCtr="0" anchor="t" bIns="0" lIns="0" spcFirstLastPara="1" rIns="228600" wrap="square" tIns="0">
            <a:noAutofit/>
          </a:bodyPr>
          <a:lstStyle>
            <a:lvl1pPr indent="-228600" lvl="0" marL="457200" marR="0" rtl="0" algn="l">
              <a:lnSpc>
                <a:spcPct val="110000"/>
              </a:lnSpc>
              <a:spcBef>
                <a:spcPts val="0"/>
              </a:spcBef>
              <a:spcAft>
                <a:spcPts val="0"/>
              </a:spcAft>
              <a:buClr>
                <a:srgbClr val="747474"/>
              </a:buClr>
              <a:buSzPts val="11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
        <p:nvSpPr>
          <p:cNvPr id="620" name="Google Shape;620;p59"/>
          <p:cNvSpPr txBox="1"/>
          <p:nvPr>
            <p:ph type="title"/>
          </p:nvPr>
        </p:nvSpPr>
        <p:spPr>
          <a:xfrm>
            <a:off x="372959" y="488197"/>
            <a:ext cx="4122900" cy="841500"/>
          </a:xfrm>
          <a:prstGeom prst="rect">
            <a:avLst/>
          </a:prstGeom>
          <a:noFill/>
          <a:ln>
            <a:noFill/>
          </a:ln>
        </p:spPr>
        <p:txBody>
          <a:bodyPr anchorCtr="0" anchor="t" bIns="0" lIns="0" spcFirstLastPara="1" rIns="228600" wrap="square" tIns="0">
            <a:noAutofit/>
          </a:bodyPr>
          <a:lstStyle>
            <a:lvl1pPr indent="0" lvl="0" mar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indent="0" lvl="1" marL="0" marR="0" rtl="0" algn="l">
              <a:spcBef>
                <a:spcPts val="0"/>
              </a:spcBef>
              <a:spcAft>
                <a:spcPts val="0"/>
              </a:spcAft>
              <a:buSzPts val="1400"/>
              <a:buNone/>
              <a:defRPr sz="1800"/>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621" name="Google Shape;621;p59"/>
          <p:cNvSpPr txBox="1"/>
          <p:nvPr>
            <p:ph idx="11" type="ftr"/>
          </p:nvPr>
        </p:nvSpPr>
        <p:spPr>
          <a:xfrm>
            <a:off x="364615" y="4629150"/>
            <a:ext cx="4131300" cy="273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59"/>
          <p:cNvSpPr txBox="1"/>
          <p:nvPr/>
        </p:nvSpPr>
        <p:spPr>
          <a:xfrm>
            <a:off x="8382000" y="4936551"/>
            <a:ext cx="400500" cy="76800"/>
          </a:xfrm>
          <a:prstGeom prst="rect">
            <a:avLst/>
          </a:prstGeom>
          <a:noFill/>
          <a:ln>
            <a:noFill/>
          </a:ln>
        </p:spPr>
        <p:txBody>
          <a:bodyPr anchorCtr="0" anchor="ctr" bIns="0" lIns="0" spcFirstLastPara="1" rIns="0" wrap="square" tIns="0">
            <a:noAutofit/>
          </a:bodyPr>
          <a:lstStyle/>
          <a:p>
            <a:pPr indent="0" lvl="1" marL="0" marR="0" rtl="0" algn="r">
              <a:lnSpc>
                <a:spcPct val="100000"/>
              </a:lnSpc>
              <a:spcBef>
                <a:spcPts val="0"/>
              </a:spcBef>
              <a:spcAft>
                <a:spcPts val="0"/>
              </a:spcAft>
              <a:buClr>
                <a:schemeClr val="lt1"/>
              </a:buClr>
              <a:buFont typeface="Roboto"/>
              <a:buNone/>
            </a:pPr>
            <a:fld id="{00000000-1234-1234-1234-123412341234}" type="slidenum">
              <a:rPr b="0" i="0" lang="en" sz="500" u="none" cap="none" strike="noStrike">
                <a:solidFill>
                  <a:schemeClr val="lt1"/>
                </a:solidFill>
                <a:latin typeface="Roboto"/>
                <a:ea typeface="Roboto"/>
                <a:cs typeface="Roboto"/>
                <a:sym typeface="Roboto"/>
              </a:rPr>
              <a:t>‹#›</a:t>
            </a:fld>
            <a:endParaRPr b="0" i="0" sz="5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p:cSld name="CUSTOM_3_1_1">
    <p:spTree>
      <p:nvGrpSpPr>
        <p:cNvPr id="623" name="Shape 623"/>
        <p:cNvGrpSpPr/>
        <p:nvPr/>
      </p:nvGrpSpPr>
      <p:grpSpPr>
        <a:xfrm>
          <a:off x="0" y="0"/>
          <a:ext cx="0" cy="0"/>
          <a:chOff x="0" y="0"/>
          <a:chExt cx="0" cy="0"/>
        </a:xfrm>
      </p:grpSpPr>
      <p:sp>
        <p:nvSpPr>
          <p:cNvPr id="624" name="Google Shape;624;p60"/>
          <p:cNvSpPr txBox="1"/>
          <p:nvPr>
            <p:ph type="title"/>
          </p:nvPr>
        </p:nvSpPr>
        <p:spPr>
          <a:xfrm>
            <a:off x="1524000" y="2343150"/>
            <a:ext cx="6096000" cy="1943100"/>
          </a:xfrm>
          <a:prstGeom prst="rect">
            <a:avLst/>
          </a:prstGeom>
        </p:spPr>
        <p:txBody>
          <a:bodyPr anchorCtr="0" anchor="t" bIns="0" lIns="0" spcFirstLastPara="1" rIns="228600" wrap="square" tIns="0">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625" name="Google Shape;625;p60"/>
          <p:cNvGrpSpPr/>
          <p:nvPr/>
        </p:nvGrpSpPr>
        <p:grpSpPr>
          <a:xfrm>
            <a:off x="3716512" y="4433681"/>
            <a:ext cx="1710967" cy="562474"/>
            <a:chOff x="1325450" y="2304375"/>
            <a:chExt cx="1956061" cy="643048"/>
          </a:xfrm>
        </p:grpSpPr>
        <p:grpSp>
          <p:nvGrpSpPr>
            <p:cNvPr id="626" name="Google Shape;626;p60"/>
            <p:cNvGrpSpPr/>
            <p:nvPr/>
          </p:nvGrpSpPr>
          <p:grpSpPr>
            <a:xfrm>
              <a:off x="1532144" y="2517656"/>
              <a:ext cx="1543000" cy="273170"/>
              <a:chOff x="1532144" y="2517656"/>
              <a:chExt cx="1543000" cy="273170"/>
            </a:xfrm>
          </p:grpSpPr>
          <p:sp>
            <p:nvSpPr>
              <p:cNvPr id="627" name="Google Shape;627;p60"/>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 name="Google Shape;628;p60"/>
              <p:cNvGrpSpPr/>
              <p:nvPr/>
            </p:nvGrpSpPr>
            <p:grpSpPr>
              <a:xfrm>
                <a:off x="2430468" y="2536041"/>
                <a:ext cx="644676" cy="193720"/>
                <a:chOff x="2430468" y="2536041"/>
                <a:chExt cx="644676" cy="193720"/>
              </a:xfrm>
            </p:grpSpPr>
            <p:sp>
              <p:nvSpPr>
                <p:cNvPr id="629" name="Google Shape;629;p60"/>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0"/>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0"/>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0"/>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0"/>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4" name="Google Shape;634;p60"/>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60"/>
          <p:cNvGrpSpPr/>
          <p:nvPr/>
        </p:nvGrpSpPr>
        <p:grpSpPr>
          <a:xfrm>
            <a:off x="4298352" y="1494414"/>
            <a:ext cx="547281" cy="440205"/>
            <a:chOff x="6294751" y="783425"/>
            <a:chExt cx="5020925" cy="4038575"/>
          </a:xfrm>
        </p:grpSpPr>
        <p:sp>
          <p:nvSpPr>
            <p:cNvPr id="636" name="Google Shape;636;p6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637" name="Google Shape;637;p6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638" name="Google Shape;638;p6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639" name="Google Shape;639;p6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0" name="Shape 640"/>
        <p:cNvGrpSpPr/>
        <p:nvPr/>
      </p:nvGrpSpPr>
      <p:grpSpPr>
        <a:xfrm>
          <a:off x="0" y="0"/>
          <a:ext cx="0" cy="0"/>
          <a:chOff x="0" y="0"/>
          <a:chExt cx="0" cy="0"/>
        </a:xfrm>
      </p:grpSpPr>
      <p:sp>
        <p:nvSpPr>
          <p:cNvPr id="641" name="Google Shape;641;p61"/>
          <p:cNvSpPr txBox="1"/>
          <p:nvPr>
            <p:ph type="ctrTitle"/>
          </p:nvPr>
        </p:nvSpPr>
        <p:spPr>
          <a:xfrm>
            <a:off x="311708" y="744575"/>
            <a:ext cx="8520600" cy="2052600"/>
          </a:xfrm>
          <a:prstGeom prst="rect">
            <a:avLst/>
          </a:prstGeom>
        </p:spPr>
        <p:txBody>
          <a:bodyPr anchorCtr="0" anchor="b" bIns="0" lIns="0" spcFirstLastPara="1" rIns="228600" wrap="square" tIns="0">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642" name="Google Shape;642;p61"/>
          <p:cNvSpPr txBox="1"/>
          <p:nvPr>
            <p:ph idx="1" type="subTitle"/>
          </p:nvPr>
        </p:nvSpPr>
        <p:spPr>
          <a:xfrm>
            <a:off x="311700" y="2834125"/>
            <a:ext cx="8520600" cy="792600"/>
          </a:xfrm>
          <a:prstGeom prst="rect">
            <a:avLst/>
          </a:prstGeom>
        </p:spPr>
        <p:txBody>
          <a:bodyPr anchorCtr="0" anchor="t" bIns="0" lIns="0" spcFirstLastPara="1" rIns="22860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3" name="Google Shape;64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1 1">
  <p:cSld name="CUSTOM_7">
    <p:spTree>
      <p:nvGrpSpPr>
        <p:cNvPr id="644" name="Shape 644"/>
        <p:cNvGrpSpPr/>
        <p:nvPr/>
      </p:nvGrpSpPr>
      <p:grpSpPr>
        <a:xfrm>
          <a:off x="0" y="0"/>
          <a:ext cx="0" cy="0"/>
          <a:chOff x="0" y="0"/>
          <a:chExt cx="0" cy="0"/>
        </a:xfrm>
      </p:grpSpPr>
      <p:sp>
        <p:nvSpPr>
          <p:cNvPr id="645" name="Google Shape;645;p6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646" name="Google Shape;646;p62"/>
          <p:cNvGrpSpPr/>
          <p:nvPr/>
        </p:nvGrpSpPr>
        <p:grpSpPr>
          <a:xfrm>
            <a:off x="386711" y="5114356"/>
            <a:ext cx="1796788" cy="33676"/>
            <a:chOff x="2031822" y="2229250"/>
            <a:chExt cx="2193613" cy="39900"/>
          </a:xfrm>
        </p:grpSpPr>
        <p:sp>
          <p:nvSpPr>
            <p:cNvPr id="647" name="Google Shape;647;p6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1" name="Google Shape;651;p62"/>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Image Slide">
    <p:spTree>
      <p:nvGrpSpPr>
        <p:cNvPr id="652" name="Shape 652"/>
        <p:cNvGrpSpPr/>
        <p:nvPr/>
      </p:nvGrpSpPr>
      <p:grpSpPr>
        <a:xfrm>
          <a:off x="0" y="0"/>
          <a:ext cx="0" cy="0"/>
          <a:chOff x="0" y="0"/>
          <a:chExt cx="0" cy="0"/>
        </a:xfrm>
      </p:grpSpPr>
      <p:pic>
        <p:nvPicPr>
          <p:cNvPr id="653" name="Google Shape;653;p63"/>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654" name="Google Shape;654;p63"/>
          <p:cNvSpPr txBox="1"/>
          <p:nvPr>
            <p:ph idx="11" type="ftr"/>
          </p:nvPr>
        </p:nvSpPr>
        <p:spPr>
          <a:xfrm>
            <a:off x="5843318" y="4801748"/>
            <a:ext cx="3086100" cy="273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400"/>
              <a:buFont typeface="Roboto"/>
              <a:buNone/>
              <a:defRPr sz="700">
                <a:solidFill>
                  <a:schemeClr val="lt1"/>
                </a:solidFill>
                <a:latin typeface="Roboto"/>
                <a:ea typeface="Roboto"/>
                <a:cs typeface="Roboto"/>
                <a:sym typeface="Roboto"/>
              </a:defRPr>
            </a:lvl1pPr>
            <a:lvl2pPr indent="-91" lvl="1" marL="34299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indent="-182" lvl="2" marL="68598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indent="-274" lvl="3" marL="102897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indent="-365" lvl="4" marL="137196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indent="-457" lvl="5" marL="171495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indent="-548" lvl="6" marL="205794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indent="-640" lvl="7" marL="2400940"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indent="-731" lvl="8" marL="274393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Footer 1">
  <p:cSld name="TITLE_2_1">
    <p:spTree>
      <p:nvGrpSpPr>
        <p:cNvPr id="655" name="Shape 655"/>
        <p:cNvGrpSpPr/>
        <p:nvPr/>
      </p:nvGrpSpPr>
      <p:grpSpPr>
        <a:xfrm>
          <a:off x="0" y="0"/>
          <a:ext cx="0" cy="0"/>
          <a:chOff x="0" y="0"/>
          <a:chExt cx="0" cy="0"/>
        </a:xfrm>
      </p:grpSpPr>
      <p:sp>
        <p:nvSpPr>
          <p:cNvPr id="656" name="Google Shape;656;p64"/>
          <p:cNvSpPr txBox="1"/>
          <p:nvPr/>
        </p:nvSpPr>
        <p:spPr>
          <a:xfrm>
            <a:off x="4698025" y="4790450"/>
            <a:ext cx="4345800" cy="37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657" name="Google Shape;657;p64"/>
          <p:cNvSpPr txBox="1"/>
          <p:nvPr>
            <p:ph type="title"/>
          </p:nvPr>
        </p:nvSpPr>
        <p:spPr>
          <a:xfrm>
            <a:off x="167100" y="293775"/>
            <a:ext cx="6614100" cy="755700"/>
          </a:xfrm>
          <a:prstGeom prst="rect">
            <a:avLst/>
          </a:prstGeom>
        </p:spPr>
        <p:txBody>
          <a:bodyPr anchorCtr="0" anchor="t" bIns="0" lIns="0" spcFirstLastPara="1" rIns="228600" wrap="square" tIns="0">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58" name="Google Shape;658;p6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659" name="Google Shape;659;p64"/>
          <p:cNvGrpSpPr/>
          <p:nvPr/>
        </p:nvGrpSpPr>
        <p:grpSpPr>
          <a:xfrm>
            <a:off x="-19118" y="4626758"/>
            <a:ext cx="9182236" cy="548378"/>
            <a:chOff x="-19118" y="4617750"/>
            <a:chExt cx="9182236" cy="548378"/>
          </a:xfrm>
        </p:grpSpPr>
        <p:sp>
          <p:nvSpPr>
            <p:cNvPr id="660" name="Google Shape;660;p64"/>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661" name="Google Shape;661;p64"/>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sp>
        <p:nvSpPr>
          <p:cNvPr id="662" name="Google Shape;662;p64"/>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663" name="Google Shape;663;p64"/>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664" name="Google Shape;664;p64"/>
          <p:cNvSpPr txBox="1"/>
          <p:nvPr>
            <p:ph idx="12" type="sldNum"/>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Opt 01) 1">
  <p:cSld name="OBJECT_4">
    <p:spTree>
      <p:nvGrpSpPr>
        <p:cNvPr id="665" name="Shape 665"/>
        <p:cNvGrpSpPr/>
        <p:nvPr/>
      </p:nvGrpSpPr>
      <p:grpSpPr>
        <a:xfrm>
          <a:off x="0" y="0"/>
          <a:ext cx="0" cy="0"/>
          <a:chOff x="0" y="0"/>
          <a:chExt cx="0" cy="0"/>
        </a:xfrm>
      </p:grpSpPr>
      <p:sp>
        <p:nvSpPr>
          <p:cNvPr id="666" name="Google Shape;666;p65"/>
          <p:cNvSpPr txBox="1"/>
          <p:nvPr>
            <p:ph type="title"/>
          </p:nvPr>
        </p:nvSpPr>
        <p:spPr>
          <a:xfrm>
            <a:off x="391075" y="163100"/>
            <a:ext cx="7988400" cy="721500"/>
          </a:xfrm>
          <a:prstGeom prst="rect">
            <a:avLst/>
          </a:prstGeom>
          <a:noFill/>
          <a:ln>
            <a:noFill/>
          </a:ln>
        </p:spPr>
        <p:txBody>
          <a:bodyPr anchorCtr="0" anchor="t" bIns="0" lIns="0" spcFirstLastPara="1" rIns="228600" wrap="square" tIns="0">
            <a:noAutofit/>
          </a:bodyPr>
          <a:lstStyle>
            <a:lvl1pPr indent="0" lvl="0" marL="0" marR="0" rtl="0" algn="l">
              <a:lnSpc>
                <a:spcPct val="115000"/>
              </a:lnSpc>
              <a:spcBef>
                <a:spcPts val="0"/>
              </a:spcBef>
              <a:spcAft>
                <a:spcPts val="0"/>
              </a:spcAft>
              <a:buClr>
                <a:srgbClr val="545454"/>
              </a:buClr>
              <a:buSzPts val="1400"/>
              <a:buFont typeface="Roboto"/>
              <a:buNone/>
              <a:defRPr b="0" i="0" u="none" cap="none" strike="noStrike">
                <a:solidFill>
                  <a:srgbClr val="545454"/>
                </a:solidFill>
                <a:latin typeface="Roboto"/>
                <a:ea typeface="Roboto"/>
                <a:cs typeface="Roboto"/>
                <a:sym typeface="Roboto"/>
              </a:defRPr>
            </a:lvl1pPr>
            <a:lvl2pPr indent="0" lvl="1" rtl="0">
              <a:lnSpc>
                <a:spcPct val="115000"/>
              </a:lnSpc>
              <a:spcBef>
                <a:spcPts val="0"/>
              </a:spcBef>
              <a:spcAft>
                <a:spcPts val="0"/>
              </a:spcAft>
              <a:buSzPts val="1400"/>
              <a:buNone/>
              <a:defRPr/>
            </a:lvl2pPr>
            <a:lvl3pPr indent="0" lvl="2" rtl="0">
              <a:lnSpc>
                <a:spcPct val="115000"/>
              </a:lnSpc>
              <a:spcBef>
                <a:spcPts val="0"/>
              </a:spcBef>
              <a:spcAft>
                <a:spcPts val="0"/>
              </a:spcAft>
              <a:buSzPts val="1400"/>
              <a:buNone/>
              <a:defRPr/>
            </a:lvl3pPr>
            <a:lvl4pPr indent="0" lvl="3" rtl="0">
              <a:lnSpc>
                <a:spcPct val="115000"/>
              </a:lnSpc>
              <a:spcBef>
                <a:spcPts val="0"/>
              </a:spcBef>
              <a:spcAft>
                <a:spcPts val="0"/>
              </a:spcAft>
              <a:buSzPts val="1400"/>
              <a:buNone/>
              <a:defRPr/>
            </a:lvl4pPr>
            <a:lvl5pPr indent="0" lvl="4" rtl="0">
              <a:lnSpc>
                <a:spcPct val="115000"/>
              </a:lnSpc>
              <a:spcBef>
                <a:spcPts val="0"/>
              </a:spcBef>
              <a:spcAft>
                <a:spcPts val="0"/>
              </a:spcAft>
              <a:buSzPts val="1400"/>
              <a:buNone/>
              <a:defRPr/>
            </a:lvl5pPr>
            <a:lvl6pPr indent="0" lvl="5" rtl="0">
              <a:lnSpc>
                <a:spcPct val="115000"/>
              </a:lnSpc>
              <a:spcBef>
                <a:spcPts val="0"/>
              </a:spcBef>
              <a:spcAft>
                <a:spcPts val="0"/>
              </a:spcAft>
              <a:buSzPts val="1400"/>
              <a:buNone/>
              <a:defRPr/>
            </a:lvl6pPr>
            <a:lvl7pPr indent="0" lvl="6" rtl="0">
              <a:lnSpc>
                <a:spcPct val="115000"/>
              </a:lnSpc>
              <a:spcBef>
                <a:spcPts val="0"/>
              </a:spcBef>
              <a:spcAft>
                <a:spcPts val="0"/>
              </a:spcAft>
              <a:buSzPts val="1400"/>
              <a:buNone/>
              <a:defRPr/>
            </a:lvl7pPr>
            <a:lvl8pPr indent="0" lvl="7" rtl="0">
              <a:lnSpc>
                <a:spcPct val="115000"/>
              </a:lnSpc>
              <a:spcBef>
                <a:spcPts val="0"/>
              </a:spcBef>
              <a:spcAft>
                <a:spcPts val="0"/>
              </a:spcAft>
              <a:buSzPts val="1400"/>
              <a:buNone/>
              <a:defRPr/>
            </a:lvl8pPr>
            <a:lvl9pPr indent="0" lvl="8" rtl="0">
              <a:lnSpc>
                <a:spcPct val="115000"/>
              </a:lnSpc>
              <a:spcBef>
                <a:spcPts val="0"/>
              </a:spcBef>
              <a:spcAft>
                <a:spcPts val="0"/>
              </a:spcAft>
              <a:buSzPts val="1400"/>
              <a:buNone/>
              <a:defRPr/>
            </a:lvl9pPr>
          </a:lstStyle>
          <a:p/>
        </p:txBody>
      </p:sp>
      <p:sp>
        <p:nvSpPr>
          <p:cNvPr id="667" name="Google Shape;667;p65"/>
          <p:cNvSpPr txBox="1"/>
          <p:nvPr>
            <p:ph idx="12" type="sldNum"/>
          </p:nvPr>
        </p:nvSpPr>
        <p:spPr>
          <a:xfrm>
            <a:off x="8526500" y="0"/>
            <a:ext cx="548700" cy="27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68" name="Google Shape;668;p65"/>
          <p:cNvSpPr txBox="1"/>
          <p:nvPr>
            <p:ph idx="1" type="body"/>
          </p:nvPr>
        </p:nvSpPr>
        <p:spPr>
          <a:xfrm>
            <a:off x="391075" y="1141400"/>
            <a:ext cx="7064700" cy="2913000"/>
          </a:xfrm>
          <a:prstGeom prst="rect">
            <a:avLst/>
          </a:prstGeom>
          <a:noFill/>
          <a:ln>
            <a:noFill/>
          </a:ln>
        </p:spPr>
        <p:txBody>
          <a:bodyPr anchorCtr="0" anchor="t" bIns="0" lIns="0" spcFirstLastPara="1" rIns="228600" wrap="square" tIns="0">
            <a:noAutofit/>
          </a:bodyPr>
          <a:lstStyle>
            <a:lvl1pPr indent="-228600" lvl="0" marL="457200" marR="0" rtl="0" algn="l">
              <a:lnSpc>
                <a:spcPct val="125000"/>
              </a:lnSpc>
              <a:spcBef>
                <a:spcPts val="0"/>
              </a:spcBef>
              <a:spcAft>
                <a:spcPts val="0"/>
              </a:spcAft>
              <a:buSzPts val="1100"/>
              <a:buFont typeface="Arial"/>
              <a:buNone/>
              <a:defRPr b="0" i="0" u="none" cap="none" strike="noStrike">
                <a:latin typeface="Roboto"/>
                <a:ea typeface="Roboto"/>
                <a:cs typeface="Roboto"/>
                <a:sym typeface="Roboto"/>
              </a:defRPr>
            </a:lvl1pPr>
            <a:lvl2pPr indent="-298450" lvl="1" marL="914400" marR="0" rtl="0" algn="l">
              <a:lnSpc>
                <a:spcPct val="125000"/>
              </a:lnSpc>
              <a:spcBef>
                <a:spcPts val="1000"/>
              </a:spcBef>
              <a:spcAft>
                <a:spcPts val="0"/>
              </a:spcAft>
              <a:buSzPts val="1100"/>
              <a:buFont typeface="Arial"/>
              <a:buChar char="•"/>
              <a:defRPr b="0" i="0" u="none" cap="none" strike="noStrike">
                <a:latin typeface="Roboto"/>
                <a:ea typeface="Roboto"/>
                <a:cs typeface="Roboto"/>
                <a:sym typeface="Roboto"/>
              </a:defRPr>
            </a:lvl2pPr>
            <a:lvl3pPr indent="-298450" lvl="2" marL="1371600" marR="0" rtl="0" algn="l">
              <a:lnSpc>
                <a:spcPct val="125000"/>
              </a:lnSpc>
              <a:spcBef>
                <a:spcPts val="1000"/>
              </a:spcBef>
              <a:spcAft>
                <a:spcPts val="0"/>
              </a:spcAft>
              <a:buSzPts val="1100"/>
              <a:buFont typeface="Arial"/>
              <a:buChar char="•"/>
              <a:defRPr b="0" i="0" u="none" cap="none" strike="noStrike">
                <a:latin typeface="Roboto"/>
                <a:ea typeface="Roboto"/>
                <a:cs typeface="Roboto"/>
                <a:sym typeface="Roboto"/>
              </a:defRPr>
            </a:lvl3pPr>
            <a:lvl4pPr indent="-298450" lvl="3" marL="1828800" marR="0" rtl="0" algn="l">
              <a:lnSpc>
                <a:spcPct val="125000"/>
              </a:lnSpc>
              <a:spcBef>
                <a:spcPts val="1000"/>
              </a:spcBef>
              <a:spcAft>
                <a:spcPts val="0"/>
              </a:spcAft>
              <a:buSzPts val="1100"/>
              <a:buFont typeface="Arial"/>
              <a:buChar char="•"/>
              <a:defRPr b="0" i="0" u="none" cap="none" strike="noStrike">
                <a:latin typeface="Roboto"/>
                <a:ea typeface="Roboto"/>
                <a:cs typeface="Roboto"/>
                <a:sym typeface="Roboto"/>
              </a:defRPr>
            </a:lvl4pPr>
            <a:lvl5pPr indent="-298450" lvl="4" marL="2286000" marR="0" rtl="0" algn="l">
              <a:lnSpc>
                <a:spcPct val="125000"/>
              </a:lnSpc>
              <a:spcBef>
                <a:spcPts val="1000"/>
              </a:spcBef>
              <a:spcAft>
                <a:spcPts val="0"/>
              </a:spcAft>
              <a:buSzPts val="1100"/>
              <a:buFont typeface="Arial"/>
              <a:buChar char="•"/>
              <a:defRPr b="0" i="0" u="none" cap="none" strike="noStrike">
                <a:latin typeface="Roboto"/>
                <a:ea typeface="Roboto"/>
                <a:cs typeface="Roboto"/>
                <a:sym typeface="Roboto"/>
              </a:defRPr>
            </a:lvl5pPr>
            <a:lvl6pPr indent="-298450" lvl="5" marL="2743200" marR="0" rtl="0" algn="l">
              <a:lnSpc>
                <a:spcPct val="125000"/>
              </a:lnSpc>
              <a:spcBef>
                <a:spcPts val="1000"/>
              </a:spcBef>
              <a:spcAft>
                <a:spcPts val="0"/>
              </a:spcAft>
              <a:buSzPts val="1100"/>
              <a:buFont typeface="Roboto"/>
              <a:buChar char="•"/>
              <a:defRPr b="0" i="0" u="none" cap="none" strike="noStrike">
                <a:latin typeface="Roboto"/>
                <a:ea typeface="Roboto"/>
                <a:cs typeface="Roboto"/>
                <a:sym typeface="Roboto"/>
              </a:defRPr>
            </a:lvl6pPr>
            <a:lvl7pPr indent="-298450" lvl="6" marL="3200400" marR="0" rtl="0" algn="l">
              <a:lnSpc>
                <a:spcPct val="125000"/>
              </a:lnSpc>
              <a:spcBef>
                <a:spcPts val="1000"/>
              </a:spcBef>
              <a:spcAft>
                <a:spcPts val="0"/>
              </a:spcAft>
              <a:buSzPts val="1100"/>
              <a:buFont typeface="Roboto"/>
              <a:buChar char="•"/>
              <a:defRPr b="0" i="0" u="none" cap="none" strike="noStrike">
                <a:latin typeface="Roboto"/>
                <a:ea typeface="Roboto"/>
                <a:cs typeface="Roboto"/>
                <a:sym typeface="Roboto"/>
              </a:defRPr>
            </a:lvl7pPr>
            <a:lvl8pPr indent="-298450" lvl="7" marL="3657600" marR="0" rtl="0" algn="l">
              <a:lnSpc>
                <a:spcPct val="125000"/>
              </a:lnSpc>
              <a:spcBef>
                <a:spcPts val="1000"/>
              </a:spcBef>
              <a:spcAft>
                <a:spcPts val="0"/>
              </a:spcAft>
              <a:buSzPts val="1100"/>
              <a:buFont typeface="Roboto"/>
              <a:buChar char="•"/>
              <a:defRPr b="0" i="0" u="none" cap="none" strike="noStrike">
                <a:latin typeface="Roboto"/>
                <a:ea typeface="Roboto"/>
                <a:cs typeface="Roboto"/>
                <a:sym typeface="Roboto"/>
              </a:defRPr>
            </a:lvl8pPr>
            <a:lvl9pPr indent="-298450" lvl="8" marL="4114800" marR="0" rtl="0" algn="l">
              <a:lnSpc>
                <a:spcPct val="125000"/>
              </a:lnSpc>
              <a:spcBef>
                <a:spcPts val="1000"/>
              </a:spcBef>
              <a:spcAft>
                <a:spcPts val="1000"/>
              </a:spcAft>
              <a:buSzPts val="1100"/>
              <a:buFont typeface="Roboto"/>
              <a:buChar char="•"/>
              <a:defRPr b="0" i="0" u="none" cap="none" strike="noStrike">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Opt 01) 2">
  <p:cSld name="Title and Content opt 01">
    <p:spTree>
      <p:nvGrpSpPr>
        <p:cNvPr id="669" name="Shape 669"/>
        <p:cNvGrpSpPr/>
        <p:nvPr/>
      </p:nvGrpSpPr>
      <p:grpSpPr>
        <a:xfrm>
          <a:off x="0" y="0"/>
          <a:ext cx="0" cy="0"/>
          <a:chOff x="0" y="0"/>
          <a:chExt cx="0" cy="0"/>
        </a:xfrm>
      </p:grpSpPr>
      <p:sp>
        <p:nvSpPr>
          <p:cNvPr id="670" name="Google Shape;670;p66"/>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671" name="Google Shape;671;p66"/>
          <p:cNvGrpSpPr/>
          <p:nvPr/>
        </p:nvGrpSpPr>
        <p:grpSpPr>
          <a:xfrm>
            <a:off x="-3" y="4534370"/>
            <a:ext cx="5098203" cy="613248"/>
            <a:chOff x="-3" y="4529829"/>
            <a:chExt cx="5098203" cy="613800"/>
          </a:xfrm>
        </p:grpSpPr>
        <p:sp>
          <p:nvSpPr>
            <p:cNvPr id="672" name="Google Shape;672;p6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3" name="Google Shape;673;p6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674" name="Google Shape;674;p66"/>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675" name="Google Shape;675;p66"/>
          <p:cNvSpPr txBox="1"/>
          <p:nvPr>
            <p:ph type="title"/>
          </p:nvPr>
        </p:nvSpPr>
        <p:spPr>
          <a:xfrm>
            <a:off x="543465" y="467900"/>
            <a:ext cx="3474600" cy="8361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76" name="Google Shape;676;p66"/>
          <p:cNvSpPr txBox="1"/>
          <p:nvPr>
            <p:ph idx="1" type="body"/>
          </p:nvPr>
        </p:nvSpPr>
        <p:spPr>
          <a:xfrm>
            <a:off x="543476" y="1577175"/>
            <a:ext cx="3675600" cy="2913000"/>
          </a:xfrm>
          <a:prstGeom prst="rect">
            <a:avLst/>
          </a:prstGeom>
          <a:noFill/>
          <a:ln>
            <a:noFill/>
          </a:ln>
        </p:spPr>
        <p:txBody>
          <a:bodyPr anchorCtr="0" anchor="t" bIns="0" lIns="0" spcFirstLastPara="1" rIns="228600" wrap="square" tIns="0">
            <a:noAutofit/>
          </a:bodyPr>
          <a:lstStyle>
            <a:lvl1pPr indent="-228600" lvl="0" marL="457200" marR="0" rtl="0" algn="l">
              <a:lnSpc>
                <a:spcPct val="110000"/>
              </a:lnSpc>
              <a:spcBef>
                <a:spcPts val="0"/>
              </a:spcBef>
              <a:spcAft>
                <a:spcPts val="0"/>
              </a:spcAft>
              <a:buClr>
                <a:srgbClr val="545454"/>
              </a:buClr>
              <a:buSzPts val="11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298450" lvl="5" marL="2743200" marR="0" rtl="0" algn="l">
              <a:lnSpc>
                <a:spcPct val="90000"/>
              </a:lnSpc>
              <a:spcBef>
                <a:spcPts val="375"/>
              </a:spcBef>
              <a:spcAft>
                <a:spcPts val="0"/>
              </a:spcAft>
              <a:buSzPts val="1100"/>
              <a:buChar char="•"/>
              <a:defRPr b="0" i="0" u="none" cap="none" strike="noStrike"/>
            </a:lvl6pPr>
            <a:lvl7pPr indent="-298450" lvl="6" marL="3200400" marR="0" rtl="0" algn="l">
              <a:lnSpc>
                <a:spcPct val="90000"/>
              </a:lnSpc>
              <a:spcBef>
                <a:spcPts val="375"/>
              </a:spcBef>
              <a:spcAft>
                <a:spcPts val="0"/>
              </a:spcAft>
              <a:buSzPts val="1100"/>
              <a:buChar char="•"/>
              <a:defRPr b="0" i="0" u="none" cap="none" strike="noStrike"/>
            </a:lvl7pPr>
            <a:lvl8pPr indent="-298450" lvl="7" marL="3657600" marR="0" rtl="0" algn="l">
              <a:lnSpc>
                <a:spcPct val="90000"/>
              </a:lnSpc>
              <a:spcBef>
                <a:spcPts val="375"/>
              </a:spcBef>
              <a:spcAft>
                <a:spcPts val="0"/>
              </a:spcAft>
              <a:buSzPts val="1100"/>
              <a:buChar char="•"/>
              <a:defRPr b="0" i="0" u="none" cap="none" strike="noStrike"/>
            </a:lvl8pPr>
            <a:lvl9pPr indent="-298450" lvl="8" marL="4114800" marR="0" rtl="0" algn="l">
              <a:lnSpc>
                <a:spcPct val="90000"/>
              </a:lnSpc>
              <a:spcBef>
                <a:spcPts val="375"/>
              </a:spcBef>
              <a:spcAft>
                <a:spcPts val="0"/>
              </a:spcAft>
              <a:buSzPts val="1100"/>
              <a:buChar char="•"/>
              <a:defRPr b="0" i="0" u="none" cap="none" strike="noStrike"/>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type="blank">
  <p:cSld name="BLANK">
    <p:spTree>
      <p:nvGrpSpPr>
        <p:cNvPr id="677" name="Shape 677"/>
        <p:cNvGrpSpPr/>
        <p:nvPr/>
      </p:nvGrpSpPr>
      <p:grpSpPr>
        <a:xfrm>
          <a:off x="0" y="0"/>
          <a:ext cx="0" cy="0"/>
          <a:chOff x="0" y="0"/>
          <a:chExt cx="0" cy="0"/>
        </a:xfrm>
      </p:grpSpPr>
      <p:sp>
        <p:nvSpPr>
          <p:cNvPr id="678" name="Google Shape;678;p67"/>
          <p:cNvSpPr txBox="1"/>
          <p:nvPr/>
        </p:nvSpPr>
        <p:spPr>
          <a:xfrm>
            <a:off x="7411500" y="49004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Slide w/ Red">
  <p:cSld name="CUSTOM_1_1_1">
    <p:bg>
      <p:bgPr>
        <a:solidFill>
          <a:srgbClr val="FFFFFF"/>
        </a:solidFill>
      </p:bgPr>
    </p:bg>
    <p:spTree>
      <p:nvGrpSpPr>
        <p:cNvPr id="679" name="Shape 679"/>
        <p:cNvGrpSpPr/>
        <p:nvPr/>
      </p:nvGrpSpPr>
      <p:grpSpPr>
        <a:xfrm>
          <a:off x="0" y="0"/>
          <a:ext cx="0" cy="0"/>
          <a:chOff x="0" y="0"/>
          <a:chExt cx="0" cy="0"/>
        </a:xfrm>
      </p:grpSpPr>
      <p:sp>
        <p:nvSpPr>
          <p:cNvPr id="680" name="Google Shape;680;p68"/>
          <p:cNvSpPr txBox="1"/>
          <p:nvPr>
            <p:ph type="title"/>
          </p:nvPr>
        </p:nvSpPr>
        <p:spPr>
          <a:xfrm>
            <a:off x="810300" y="1234472"/>
            <a:ext cx="6879900" cy="903900"/>
          </a:xfrm>
          <a:prstGeom prst="rect">
            <a:avLst/>
          </a:prstGeom>
        </p:spPr>
        <p:txBody>
          <a:bodyPr anchorCtr="0" anchor="t" bIns="0" lIns="0" spcFirstLastPara="1" rIns="228600" wrap="square" tIns="0">
            <a:noAutofit/>
          </a:bodyPr>
          <a:lstStyle>
            <a:lvl1pPr lvl="0" rtl="0">
              <a:lnSpc>
                <a:spcPct val="115000"/>
              </a:lnSpc>
              <a:spcBef>
                <a:spcPts val="0"/>
              </a:spcBef>
              <a:spcAft>
                <a:spcPts val="0"/>
              </a:spcAft>
              <a:buNone/>
              <a:defRPr sz="4100">
                <a:solidFill>
                  <a:srgbClr val="E5443F"/>
                </a:solidFill>
                <a:latin typeface="Google Sans"/>
                <a:ea typeface="Google Sans"/>
                <a:cs typeface="Google Sans"/>
                <a:sym typeface="Google Sans"/>
              </a:defRPr>
            </a:lvl1pPr>
            <a:lvl2pPr lvl="1" rtl="0">
              <a:spcBef>
                <a:spcPts val="0"/>
              </a:spcBef>
              <a:spcAft>
                <a:spcPts val="0"/>
              </a:spcAft>
              <a:buNone/>
              <a:defRPr sz="4100">
                <a:solidFill>
                  <a:srgbClr val="E5443F"/>
                </a:solidFill>
                <a:latin typeface="Google Sans"/>
                <a:ea typeface="Google Sans"/>
                <a:cs typeface="Google Sans"/>
                <a:sym typeface="Google Sans"/>
              </a:defRPr>
            </a:lvl2pPr>
            <a:lvl3pPr lvl="2" rtl="0">
              <a:spcBef>
                <a:spcPts val="0"/>
              </a:spcBef>
              <a:spcAft>
                <a:spcPts val="0"/>
              </a:spcAft>
              <a:buNone/>
              <a:defRPr sz="4100">
                <a:solidFill>
                  <a:srgbClr val="E5443F"/>
                </a:solidFill>
                <a:latin typeface="Google Sans"/>
                <a:ea typeface="Google Sans"/>
                <a:cs typeface="Google Sans"/>
                <a:sym typeface="Google Sans"/>
              </a:defRPr>
            </a:lvl3pPr>
            <a:lvl4pPr lvl="3" rtl="0">
              <a:spcBef>
                <a:spcPts val="0"/>
              </a:spcBef>
              <a:spcAft>
                <a:spcPts val="0"/>
              </a:spcAft>
              <a:buNone/>
              <a:defRPr sz="4100">
                <a:solidFill>
                  <a:srgbClr val="E5443F"/>
                </a:solidFill>
                <a:latin typeface="Google Sans"/>
                <a:ea typeface="Google Sans"/>
                <a:cs typeface="Google Sans"/>
                <a:sym typeface="Google Sans"/>
              </a:defRPr>
            </a:lvl4pPr>
            <a:lvl5pPr lvl="4" rtl="0">
              <a:spcBef>
                <a:spcPts val="0"/>
              </a:spcBef>
              <a:spcAft>
                <a:spcPts val="0"/>
              </a:spcAft>
              <a:buNone/>
              <a:defRPr sz="4100">
                <a:solidFill>
                  <a:srgbClr val="E5443F"/>
                </a:solidFill>
                <a:latin typeface="Google Sans"/>
                <a:ea typeface="Google Sans"/>
                <a:cs typeface="Google Sans"/>
                <a:sym typeface="Google Sans"/>
              </a:defRPr>
            </a:lvl5pPr>
            <a:lvl6pPr lvl="5" rtl="0">
              <a:spcBef>
                <a:spcPts val="0"/>
              </a:spcBef>
              <a:spcAft>
                <a:spcPts val="0"/>
              </a:spcAft>
              <a:buNone/>
              <a:defRPr sz="4100">
                <a:solidFill>
                  <a:srgbClr val="E5443F"/>
                </a:solidFill>
                <a:latin typeface="Google Sans"/>
                <a:ea typeface="Google Sans"/>
                <a:cs typeface="Google Sans"/>
                <a:sym typeface="Google Sans"/>
              </a:defRPr>
            </a:lvl6pPr>
            <a:lvl7pPr lvl="6" rtl="0">
              <a:spcBef>
                <a:spcPts val="0"/>
              </a:spcBef>
              <a:spcAft>
                <a:spcPts val="0"/>
              </a:spcAft>
              <a:buNone/>
              <a:defRPr sz="4100">
                <a:solidFill>
                  <a:srgbClr val="E5443F"/>
                </a:solidFill>
                <a:latin typeface="Google Sans"/>
                <a:ea typeface="Google Sans"/>
                <a:cs typeface="Google Sans"/>
                <a:sym typeface="Google Sans"/>
              </a:defRPr>
            </a:lvl7pPr>
            <a:lvl8pPr lvl="7" rtl="0">
              <a:spcBef>
                <a:spcPts val="0"/>
              </a:spcBef>
              <a:spcAft>
                <a:spcPts val="0"/>
              </a:spcAft>
              <a:buNone/>
              <a:defRPr sz="4100">
                <a:solidFill>
                  <a:srgbClr val="E5443F"/>
                </a:solidFill>
                <a:latin typeface="Google Sans"/>
                <a:ea typeface="Google Sans"/>
                <a:cs typeface="Google Sans"/>
                <a:sym typeface="Google Sans"/>
              </a:defRPr>
            </a:lvl8pPr>
            <a:lvl9pPr lvl="8" rtl="0">
              <a:spcBef>
                <a:spcPts val="0"/>
              </a:spcBef>
              <a:spcAft>
                <a:spcPts val="0"/>
              </a:spcAft>
              <a:buNone/>
              <a:defRPr sz="4100">
                <a:solidFill>
                  <a:srgbClr val="E5443F"/>
                </a:solidFill>
                <a:latin typeface="Google Sans"/>
                <a:ea typeface="Google Sans"/>
                <a:cs typeface="Google Sans"/>
                <a:sym typeface="Google Sans"/>
              </a:defRPr>
            </a:lvl9pPr>
          </a:lstStyle>
          <a:p/>
        </p:txBody>
      </p:sp>
      <p:sp>
        <p:nvSpPr>
          <p:cNvPr id="681" name="Google Shape;681;p68"/>
          <p:cNvSpPr txBox="1"/>
          <p:nvPr>
            <p:ph idx="1" type="subTitle"/>
          </p:nvPr>
        </p:nvSpPr>
        <p:spPr>
          <a:xfrm>
            <a:off x="810300" y="2024034"/>
            <a:ext cx="7417500" cy="497400"/>
          </a:xfrm>
          <a:prstGeom prst="rect">
            <a:avLst/>
          </a:prstGeom>
        </p:spPr>
        <p:txBody>
          <a:bodyPr anchorCtr="0" anchor="t" bIns="0" lIns="0" spcFirstLastPara="1" rIns="228600" wrap="square" tIns="0">
            <a:noAutofit/>
          </a:bodyPr>
          <a:lstStyle>
            <a:lvl1pPr lvl="0" rtl="0">
              <a:lnSpc>
                <a:spcPct val="150000"/>
              </a:lnSpc>
              <a:spcBef>
                <a:spcPts val="0"/>
              </a:spcBef>
              <a:spcAft>
                <a:spcPts val="0"/>
              </a:spcAft>
              <a:buNone/>
              <a:defRPr sz="2400">
                <a:solidFill>
                  <a:srgbClr val="E5443F"/>
                </a:solidFill>
                <a:latin typeface="Google Sans"/>
                <a:ea typeface="Google Sans"/>
                <a:cs typeface="Google Sans"/>
                <a:sym typeface="Google Sans"/>
              </a:defRPr>
            </a:lvl1pPr>
            <a:lvl2pPr lvl="1" rtl="0">
              <a:spcBef>
                <a:spcPts val="0"/>
              </a:spcBef>
              <a:spcAft>
                <a:spcPts val="0"/>
              </a:spcAft>
              <a:buNone/>
              <a:defRPr sz="2400">
                <a:solidFill>
                  <a:srgbClr val="E5443F"/>
                </a:solidFill>
                <a:latin typeface="Google Sans"/>
                <a:ea typeface="Google Sans"/>
                <a:cs typeface="Google Sans"/>
                <a:sym typeface="Google Sans"/>
              </a:defRPr>
            </a:lvl2pPr>
            <a:lvl3pPr lvl="2" rtl="0">
              <a:spcBef>
                <a:spcPts val="0"/>
              </a:spcBef>
              <a:spcAft>
                <a:spcPts val="0"/>
              </a:spcAft>
              <a:buNone/>
              <a:defRPr sz="2400">
                <a:solidFill>
                  <a:srgbClr val="E5443F"/>
                </a:solidFill>
                <a:latin typeface="Google Sans"/>
                <a:ea typeface="Google Sans"/>
                <a:cs typeface="Google Sans"/>
                <a:sym typeface="Google Sans"/>
              </a:defRPr>
            </a:lvl3pPr>
            <a:lvl4pPr lvl="3" rtl="0">
              <a:spcBef>
                <a:spcPts val="0"/>
              </a:spcBef>
              <a:spcAft>
                <a:spcPts val="0"/>
              </a:spcAft>
              <a:buNone/>
              <a:defRPr sz="2400">
                <a:solidFill>
                  <a:srgbClr val="E5443F"/>
                </a:solidFill>
                <a:latin typeface="Google Sans"/>
                <a:ea typeface="Google Sans"/>
                <a:cs typeface="Google Sans"/>
                <a:sym typeface="Google Sans"/>
              </a:defRPr>
            </a:lvl4pPr>
            <a:lvl5pPr lvl="4" rtl="0">
              <a:spcBef>
                <a:spcPts val="0"/>
              </a:spcBef>
              <a:spcAft>
                <a:spcPts val="0"/>
              </a:spcAft>
              <a:buNone/>
              <a:defRPr sz="2400">
                <a:solidFill>
                  <a:srgbClr val="E5443F"/>
                </a:solidFill>
                <a:latin typeface="Google Sans"/>
                <a:ea typeface="Google Sans"/>
                <a:cs typeface="Google Sans"/>
                <a:sym typeface="Google Sans"/>
              </a:defRPr>
            </a:lvl5pPr>
            <a:lvl6pPr lvl="5" rtl="0">
              <a:spcBef>
                <a:spcPts val="0"/>
              </a:spcBef>
              <a:spcAft>
                <a:spcPts val="0"/>
              </a:spcAft>
              <a:buNone/>
              <a:defRPr sz="2400">
                <a:solidFill>
                  <a:srgbClr val="E5443F"/>
                </a:solidFill>
                <a:latin typeface="Google Sans"/>
                <a:ea typeface="Google Sans"/>
                <a:cs typeface="Google Sans"/>
                <a:sym typeface="Google Sans"/>
              </a:defRPr>
            </a:lvl6pPr>
            <a:lvl7pPr lvl="6" rtl="0">
              <a:spcBef>
                <a:spcPts val="0"/>
              </a:spcBef>
              <a:spcAft>
                <a:spcPts val="0"/>
              </a:spcAft>
              <a:buNone/>
              <a:defRPr sz="2400">
                <a:solidFill>
                  <a:srgbClr val="E5443F"/>
                </a:solidFill>
                <a:latin typeface="Google Sans"/>
                <a:ea typeface="Google Sans"/>
                <a:cs typeface="Google Sans"/>
                <a:sym typeface="Google Sans"/>
              </a:defRPr>
            </a:lvl7pPr>
            <a:lvl8pPr lvl="7" rtl="0">
              <a:spcBef>
                <a:spcPts val="0"/>
              </a:spcBef>
              <a:spcAft>
                <a:spcPts val="0"/>
              </a:spcAft>
              <a:buNone/>
              <a:defRPr sz="2400">
                <a:solidFill>
                  <a:srgbClr val="E5443F"/>
                </a:solidFill>
                <a:latin typeface="Google Sans"/>
                <a:ea typeface="Google Sans"/>
                <a:cs typeface="Google Sans"/>
                <a:sym typeface="Google Sans"/>
              </a:defRPr>
            </a:lvl8pPr>
            <a:lvl9pPr lvl="8" rtl="0">
              <a:spcBef>
                <a:spcPts val="0"/>
              </a:spcBef>
              <a:spcAft>
                <a:spcPts val="0"/>
              </a:spcAft>
              <a:buNone/>
              <a:defRPr sz="2400">
                <a:solidFill>
                  <a:srgbClr val="E5443F"/>
                </a:solidFill>
                <a:latin typeface="Google Sans"/>
                <a:ea typeface="Google Sans"/>
                <a:cs typeface="Google Sans"/>
                <a:sym typeface="Google Sans"/>
              </a:defRPr>
            </a:lvl9pPr>
          </a:lstStyle>
          <a:p/>
        </p:txBody>
      </p:sp>
      <p:sp>
        <p:nvSpPr>
          <p:cNvPr id="682" name="Google Shape;682;p68"/>
          <p:cNvSpPr txBox="1"/>
          <p:nvPr>
            <p:ph idx="2" type="body"/>
          </p:nvPr>
        </p:nvSpPr>
        <p:spPr>
          <a:xfrm>
            <a:off x="810300" y="2580309"/>
            <a:ext cx="6173400" cy="1898100"/>
          </a:xfrm>
          <a:prstGeom prst="rect">
            <a:avLst/>
          </a:prstGeom>
        </p:spPr>
        <p:txBody>
          <a:bodyPr anchorCtr="0" anchor="t" bIns="0" lIns="0" spcFirstLastPara="1" rIns="228600" wrap="square" tIns="0">
            <a:noAutofit/>
          </a:bodyPr>
          <a:lstStyle>
            <a:lvl1pPr indent="-323850" lvl="0" marL="4572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1pPr>
            <a:lvl2pPr indent="-323850" lvl="1" marL="9144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2pPr>
            <a:lvl3pPr indent="-323850" lvl="2" marL="13716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3pPr>
            <a:lvl4pPr indent="-323850" lvl="3" marL="18288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4pPr>
            <a:lvl5pPr indent="-323850" lvl="4" marL="22860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5pPr>
            <a:lvl6pPr indent="-323850" lvl="5" marL="27432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6pPr>
            <a:lvl7pPr indent="-323850" lvl="6" marL="32004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7pPr>
            <a:lvl8pPr indent="-323850" lvl="7" marL="36576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8pPr>
            <a:lvl9pPr indent="-323850" lvl="8" marL="41148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9pPr>
          </a:lstStyle>
          <a:p/>
        </p:txBody>
      </p:sp>
      <p:pic>
        <p:nvPicPr>
          <p:cNvPr id="683" name="Google Shape;683;p68"/>
          <p:cNvPicPr preferRelativeResize="0"/>
          <p:nvPr/>
        </p:nvPicPr>
        <p:blipFill rotWithShape="1">
          <a:blip r:embed="rId2">
            <a:alphaModFix/>
          </a:blip>
          <a:srcRect b="0" l="0" r="0" t="0"/>
          <a:stretch/>
        </p:blipFill>
        <p:spPr>
          <a:xfrm>
            <a:off x="7622029" y="4502784"/>
            <a:ext cx="712470" cy="267169"/>
          </a:xfrm>
          <a:prstGeom prst="rect">
            <a:avLst/>
          </a:prstGeom>
          <a:noFill/>
          <a:ln>
            <a:noFill/>
          </a:ln>
        </p:spPr>
      </p:pic>
      <p:sp>
        <p:nvSpPr>
          <p:cNvPr id="684" name="Google Shape;684;p68"/>
          <p:cNvSpPr/>
          <p:nvPr/>
        </p:nvSpPr>
        <p:spPr>
          <a:xfrm>
            <a:off x="7450116" y="4294678"/>
            <a:ext cx="1079400" cy="614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
    <p:spTree>
      <p:nvGrpSpPr>
        <p:cNvPr id="685" name="Shape 685"/>
        <p:cNvGrpSpPr/>
        <p:nvPr/>
      </p:nvGrpSpPr>
      <p:grpSpPr>
        <a:xfrm>
          <a:off x="0" y="0"/>
          <a:ext cx="0" cy="0"/>
          <a:chOff x="0" y="0"/>
          <a:chExt cx="0" cy="0"/>
        </a:xfrm>
      </p:grpSpPr>
      <p:sp>
        <p:nvSpPr>
          <p:cNvPr id="686" name="Google Shape;686;p69"/>
          <p:cNvSpPr txBox="1"/>
          <p:nvPr>
            <p:ph type="title"/>
          </p:nvPr>
        </p:nvSpPr>
        <p:spPr>
          <a:xfrm>
            <a:off x="761950" y="4571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87" name="Google Shape;687;p69"/>
          <p:cNvGrpSpPr/>
          <p:nvPr/>
        </p:nvGrpSpPr>
        <p:grpSpPr>
          <a:xfrm>
            <a:off x="614120" y="4568626"/>
            <a:ext cx="1565658" cy="245350"/>
            <a:chOff x="614120" y="4568626"/>
            <a:chExt cx="1565658" cy="245350"/>
          </a:xfrm>
        </p:grpSpPr>
        <p:grpSp>
          <p:nvGrpSpPr>
            <p:cNvPr id="688" name="Google Shape;688;p69"/>
            <p:cNvGrpSpPr/>
            <p:nvPr/>
          </p:nvGrpSpPr>
          <p:grpSpPr>
            <a:xfrm>
              <a:off x="614120" y="4568626"/>
              <a:ext cx="290167" cy="233377"/>
              <a:chOff x="614120" y="4568626"/>
              <a:chExt cx="290167" cy="233377"/>
            </a:xfrm>
          </p:grpSpPr>
          <p:sp>
            <p:nvSpPr>
              <p:cNvPr id="689" name="Google Shape;689;p6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69"/>
            <p:cNvGrpSpPr/>
            <p:nvPr/>
          </p:nvGrpSpPr>
          <p:grpSpPr>
            <a:xfrm>
              <a:off x="989660" y="4603434"/>
              <a:ext cx="1190118" cy="210542"/>
              <a:chOff x="989660" y="4603434"/>
              <a:chExt cx="1190118" cy="210542"/>
            </a:xfrm>
          </p:grpSpPr>
          <p:sp>
            <p:nvSpPr>
              <p:cNvPr id="694" name="Google Shape;694;p6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 name="Google Shape;695;p69"/>
              <p:cNvGrpSpPr/>
              <p:nvPr/>
            </p:nvGrpSpPr>
            <p:grpSpPr>
              <a:xfrm>
                <a:off x="1682774" y="4617610"/>
                <a:ext cx="497005" cy="149188"/>
                <a:chOff x="1682774" y="4617610"/>
                <a:chExt cx="497005" cy="149188"/>
              </a:xfrm>
            </p:grpSpPr>
            <p:sp>
              <p:nvSpPr>
                <p:cNvPr id="696" name="Google Shape;696;p6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1" name="Google Shape;701;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705" name="Shape 705"/>
        <p:cNvGrpSpPr/>
        <p:nvPr/>
      </p:nvGrpSpPr>
      <p:grpSpPr>
        <a:xfrm>
          <a:off x="0" y="0"/>
          <a:ext cx="0" cy="0"/>
          <a:chOff x="0" y="0"/>
          <a:chExt cx="0" cy="0"/>
        </a:xfrm>
      </p:grpSpPr>
      <p:grpSp>
        <p:nvGrpSpPr>
          <p:cNvPr id="706" name="Google Shape;706;p71"/>
          <p:cNvGrpSpPr/>
          <p:nvPr/>
        </p:nvGrpSpPr>
        <p:grpSpPr>
          <a:xfrm>
            <a:off x="522212" y="1321429"/>
            <a:ext cx="479498" cy="385684"/>
            <a:chOff x="6294751" y="783425"/>
            <a:chExt cx="5020925" cy="4038575"/>
          </a:xfrm>
        </p:grpSpPr>
        <p:sp>
          <p:nvSpPr>
            <p:cNvPr id="707" name="Google Shape;707;p7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71"/>
          <p:cNvGrpSpPr/>
          <p:nvPr/>
        </p:nvGrpSpPr>
        <p:grpSpPr>
          <a:xfrm>
            <a:off x="761948" y="4603434"/>
            <a:ext cx="1190118" cy="210542"/>
            <a:chOff x="990623" y="4603434"/>
            <a:chExt cx="1190118" cy="210542"/>
          </a:xfrm>
        </p:grpSpPr>
        <p:sp>
          <p:nvSpPr>
            <p:cNvPr id="712" name="Google Shape;712;p7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71"/>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19" name="Google Shape;719;p71"/>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5">
    <p:spTree>
      <p:nvGrpSpPr>
        <p:cNvPr id="720" name="Shape 720"/>
        <p:cNvGrpSpPr/>
        <p:nvPr/>
      </p:nvGrpSpPr>
      <p:grpSpPr>
        <a:xfrm>
          <a:off x="0" y="0"/>
          <a:ext cx="0" cy="0"/>
          <a:chOff x="0" y="0"/>
          <a:chExt cx="0" cy="0"/>
        </a:xfrm>
      </p:grpSpPr>
      <p:sp>
        <p:nvSpPr>
          <p:cNvPr id="721" name="Google Shape;721;p72"/>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22" name="Google Shape;722;p72"/>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723" name="Google Shape;723;p72"/>
          <p:cNvGrpSpPr/>
          <p:nvPr/>
        </p:nvGrpSpPr>
        <p:grpSpPr>
          <a:xfrm>
            <a:off x="523704" y="1371424"/>
            <a:ext cx="1655370" cy="259360"/>
            <a:chOff x="614120" y="4568626"/>
            <a:chExt cx="1565658" cy="245350"/>
          </a:xfrm>
        </p:grpSpPr>
        <p:grpSp>
          <p:nvGrpSpPr>
            <p:cNvPr id="724" name="Google Shape;724;p72"/>
            <p:cNvGrpSpPr/>
            <p:nvPr/>
          </p:nvGrpSpPr>
          <p:grpSpPr>
            <a:xfrm>
              <a:off x="614120" y="4568626"/>
              <a:ext cx="290167" cy="233377"/>
              <a:chOff x="614120" y="4568626"/>
              <a:chExt cx="290167" cy="233377"/>
            </a:xfrm>
          </p:grpSpPr>
          <p:sp>
            <p:nvSpPr>
              <p:cNvPr id="725" name="Google Shape;725;p7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72"/>
            <p:cNvGrpSpPr/>
            <p:nvPr/>
          </p:nvGrpSpPr>
          <p:grpSpPr>
            <a:xfrm>
              <a:off x="989660" y="4603434"/>
              <a:ext cx="1190118" cy="210542"/>
              <a:chOff x="989660" y="4603434"/>
              <a:chExt cx="1190118" cy="210542"/>
            </a:xfrm>
          </p:grpSpPr>
          <p:sp>
            <p:nvSpPr>
              <p:cNvPr id="730" name="Google Shape;730;p7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72"/>
              <p:cNvGrpSpPr/>
              <p:nvPr/>
            </p:nvGrpSpPr>
            <p:grpSpPr>
              <a:xfrm>
                <a:off x="1682774" y="4617610"/>
                <a:ext cx="497005" cy="149188"/>
                <a:chOff x="1682774" y="4617610"/>
                <a:chExt cx="497005" cy="149188"/>
              </a:xfrm>
            </p:grpSpPr>
            <p:sp>
              <p:nvSpPr>
                <p:cNvPr id="732" name="Google Shape;732;p7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37" name="Google Shape;737;p72"/>
          <p:cNvSpPr/>
          <p:nvPr/>
        </p:nvSpPr>
        <p:spPr>
          <a:xfrm>
            <a:off x="716050" y="4605038"/>
            <a:ext cx="812574" cy="162276"/>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1">
  <p:cSld name="CUSTOM_5_1">
    <p:spTree>
      <p:nvGrpSpPr>
        <p:cNvPr id="738" name="Shape 738"/>
        <p:cNvGrpSpPr/>
        <p:nvPr/>
      </p:nvGrpSpPr>
      <p:grpSpPr>
        <a:xfrm>
          <a:off x="0" y="0"/>
          <a:ext cx="0" cy="0"/>
          <a:chOff x="0" y="0"/>
          <a:chExt cx="0" cy="0"/>
        </a:xfrm>
      </p:grpSpPr>
      <p:sp>
        <p:nvSpPr>
          <p:cNvPr id="739" name="Google Shape;739;p73"/>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40" name="Google Shape;740;p73"/>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741" name="Google Shape;741;p73"/>
          <p:cNvGrpSpPr/>
          <p:nvPr/>
        </p:nvGrpSpPr>
        <p:grpSpPr>
          <a:xfrm>
            <a:off x="523704" y="1371424"/>
            <a:ext cx="1655370" cy="259360"/>
            <a:chOff x="614120" y="4568626"/>
            <a:chExt cx="1565658" cy="245350"/>
          </a:xfrm>
        </p:grpSpPr>
        <p:grpSp>
          <p:nvGrpSpPr>
            <p:cNvPr id="742" name="Google Shape;742;p73"/>
            <p:cNvGrpSpPr/>
            <p:nvPr/>
          </p:nvGrpSpPr>
          <p:grpSpPr>
            <a:xfrm>
              <a:off x="614120" y="4568626"/>
              <a:ext cx="290167" cy="233377"/>
              <a:chOff x="614120" y="4568626"/>
              <a:chExt cx="290167" cy="233377"/>
            </a:xfrm>
          </p:grpSpPr>
          <p:sp>
            <p:nvSpPr>
              <p:cNvPr id="743" name="Google Shape;743;p7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73"/>
            <p:cNvGrpSpPr/>
            <p:nvPr/>
          </p:nvGrpSpPr>
          <p:grpSpPr>
            <a:xfrm>
              <a:off x="989660" y="4603434"/>
              <a:ext cx="1190118" cy="210542"/>
              <a:chOff x="989660" y="4603434"/>
              <a:chExt cx="1190118" cy="210542"/>
            </a:xfrm>
          </p:grpSpPr>
          <p:sp>
            <p:nvSpPr>
              <p:cNvPr id="748" name="Google Shape;748;p7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73"/>
              <p:cNvGrpSpPr/>
              <p:nvPr/>
            </p:nvGrpSpPr>
            <p:grpSpPr>
              <a:xfrm>
                <a:off x="1682774" y="4617610"/>
                <a:ext cx="497005" cy="149188"/>
                <a:chOff x="1682774" y="4617610"/>
                <a:chExt cx="497005" cy="149188"/>
              </a:xfrm>
            </p:grpSpPr>
            <p:sp>
              <p:nvSpPr>
                <p:cNvPr id="750" name="Google Shape;750;p7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55" name="Google Shape;755;p73"/>
          <p:cNvSpPr/>
          <p:nvPr/>
        </p:nvSpPr>
        <p:spPr>
          <a:xfrm>
            <a:off x="716050" y="4605038"/>
            <a:ext cx="812574" cy="162276"/>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756" name="Shape 756"/>
        <p:cNvGrpSpPr/>
        <p:nvPr/>
      </p:nvGrpSpPr>
      <p:grpSpPr>
        <a:xfrm>
          <a:off x="0" y="0"/>
          <a:ext cx="0" cy="0"/>
          <a:chOff x="0" y="0"/>
          <a:chExt cx="0" cy="0"/>
        </a:xfrm>
      </p:grpSpPr>
      <p:grpSp>
        <p:nvGrpSpPr>
          <p:cNvPr id="757" name="Google Shape;757;p74"/>
          <p:cNvGrpSpPr/>
          <p:nvPr/>
        </p:nvGrpSpPr>
        <p:grpSpPr>
          <a:xfrm>
            <a:off x="522212" y="1321429"/>
            <a:ext cx="479498" cy="385684"/>
            <a:chOff x="6294751" y="783425"/>
            <a:chExt cx="5020925" cy="4038575"/>
          </a:xfrm>
        </p:grpSpPr>
        <p:sp>
          <p:nvSpPr>
            <p:cNvPr id="758" name="Google Shape;758;p7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74"/>
          <p:cNvGrpSpPr/>
          <p:nvPr/>
        </p:nvGrpSpPr>
        <p:grpSpPr>
          <a:xfrm>
            <a:off x="761948" y="4603434"/>
            <a:ext cx="1190118" cy="210542"/>
            <a:chOff x="990623" y="4603434"/>
            <a:chExt cx="1190118" cy="210542"/>
          </a:xfrm>
        </p:grpSpPr>
        <p:sp>
          <p:nvSpPr>
            <p:cNvPr id="763" name="Google Shape;763;p74"/>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4"/>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4"/>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4"/>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4"/>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4"/>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74"/>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1">
  <p:cSld name="CUSTOM_1_1">
    <p:spTree>
      <p:nvGrpSpPr>
        <p:cNvPr id="770" name="Shape 770"/>
        <p:cNvGrpSpPr/>
        <p:nvPr/>
      </p:nvGrpSpPr>
      <p:grpSpPr>
        <a:xfrm>
          <a:off x="0" y="0"/>
          <a:ext cx="0" cy="0"/>
          <a:chOff x="0" y="0"/>
          <a:chExt cx="0" cy="0"/>
        </a:xfrm>
      </p:grpSpPr>
      <p:grpSp>
        <p:nvGrpSpPr>
          <p:cNvPr id="771" name="Google Shape;771;p75"/>
          <p:cNvGrpSpPr/>
          <p:nvPr/>
        </p:nvGrpSpPr>
        <p:grpSpPr>
          <a:xfrm>
            <a:off x="761948" y="4603434"/>
            <a:ext cx="1190118" cy="210542"/>
            <a:chOff x="990623" y="4603434"/>
            <a:chExt cx="1190118" cy="210542"/>
          </a:xfrm>
        </p:grpSpPr>
        <p:sp>
          <p:nvSpPr>
            <p:cNvPr id="772" name="Google Shape;772;p7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75"/>
          <p:cNvSpPr txBox="1"/>
          <p:nvPr>
            <p:ph type="title"/>
          </p:nvPr>
        </p:nvSpPr>
        <p:spPr>
          <a:xfrm>
            <a:off x="761950" y="125525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779" name="Google Shape;779;p75"/>
          <p:cNvGrpSpPr/>
          <p:nvPr/>
        </p:nvGrpSpPr>
        <p:grpSpPr>
          <a:xfrm>
            <a:off x="522212" y="609604"/>
            <a:ext cx="479498" cy="385684"/>
            <a:chOff x="6294751" y="783425"/>
            <a:chExt cx="5020925" cy="4038575"/>
          </a:xfrm>
        </p:grpSpPr>
        <p:sp>
          <p:nvSpPr>
            <p:cNvPr id="780" name="Google Shape;780;p7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784" name="Shape 784"/>
        <p:cNvGrpSpPr/>
        <p:nvPr/>
      </p:nvGrpSpPr>
      <p:grpSpPr>
        <a:xfrm>
          <a:off x="0" y="0"/>
          <a:ext cx="0" cy="0"/>
          <a:chOff x="0" y="0"/>
          <a:chExt cx="0" cy="0"/>
        </a:xfrm>
      </p:grpSpPr>
      <p:sp>
        <p:nvSpPr>
          <p:cNvPr id="785" name="Google Shape;785;p76"/>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786" name="Google Shape;786;p76"/>
          <p:cNvGrpSpPr/>
          <p:nvPr/>
        </p:nvGrpSpPr>
        <p:grpSpPr>
          <a:xfrm>
            <a:off x="614120" y="4568626"/>
            <a:ext cx="1565658" cy="245350"/>
            <a:chOff x="614120" y="4568626"/>
            <a:chExt cx="1565658" cy="245350"/>
          </a:xfrm>
        </p:grpSpPr>
        <p:grpSp>
          <p:nvGrpSpPr>
            <p:cNvPr id="787" name="Google Shape;787;p76"/>
            <p:cNvGrpSpPr/>
            <p:nvPr/>
          </p:nvGrpSpPr>
          <p:grpSpPr>
            <a:xfrm>
              <a:off x="614120" y="4568626"/>
              <a:ext cx="290167" cy="233377"/>
              <a:chOff x="614120" y="4568626"/>
              <a:chExt cx="290167" cy="233377"/>
            </a:xfrm>
          </p:grpSpPr>
          <p:sp>
            <p:nvSpPr>
              <p:cNvPr id="788" name="Google Shape;788;p7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76"/>
            <p:cNvGrpSpPr/>
            <p:nvPr/>
          </p:nvGrpSpPr>
          <p:grpSpPr>
            <a:xfrm>
              <a:off x="989660" y="4603434"/>
              <a:ext cx="1190118" cy="210542"/>
              <a:chOff x="989660" y="4603434"/>
              <a:chExt cx="1190118" cy="210542"/>
            </a:xfrm>
          </p:grpSpPr>
          <p:sp>
            <p:nvSpPr>
              <p:cNvPr id="793" name="Google Shape;793;p7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76"/>
              <p:cNvGrpSpPr/>
              <p:nvPr/>
            </p:nvGrpSpPr>
            <p:grpSpPr>
              <a:xfrm>
                <a:off x="1682774" y="4617610"/>
                <a:ext cx="497005" cy="149188"/>
                <a:chOff x="1682774" y="4617610"/>
                <a:chExt cx="497005" cy="149188"/>
              </a:xfrm>
            </p:grpSpPr>
            <p:sp>
              <p:nvSpPr>
                <p:cNvPr id="795" name="Google Shape;795;p7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800" name="Shape 800"/>
        <p:cNvGrpSpPr/>
        <p:nvPr/>
      </p:nvGrpSpPr>
      <p:grpSpPr>
        <a:xfrm>
          <a:off x="0" y="0"/>
          <a:ext cx="0" cy="0"/>
          <a:chOff x="0" y="0"/>
          <a:chExt cx="0" cy="0"/>
        </a:xfrm>
      </p:grpSpPr>
      <p:sp>
        <p:nvSpPr>
          <p:cNvPr id="801" name="Google Shape;801;p77"/>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802" name="Google Shape;802;p77"/>
          <p:cNvGrpSpPr/>
          <p:nvPr/>
        </p:nvGrpSpPr>
        <p:grpSpPr>
          <a:xfrm>
            <a:off x="614120" y="4568626"/>
            <a:ext cx="1565658" cy="245350"/>
            <a:chOff x="614120" y="4568626"/>
            <a:chExt cx="1565658" cy="245350"/>
          </a:xfrm>
        </p:grpSpPr>
        <p:grpSp>
          <p:nvGrpSpPr>
            <p:cNvPr id="803" name="Google Shape;803;p77"/>
            <p:cNvGrpSpPr/>
            <p:nvPr/>
          </p:nvGrpSpPr>
          <p:grpSpPr>
            <a:xfrm>
              <a:off x="614120" y="4568626"/>
              <a:ext cx="290167" cy="233377"/>
              <a:chOff x="614120" y="4568626"/>
              <a:chExt cx="290167" cy="233377"/>
            </a:xfrm>
          </p:grpSpPr>
          <p:sp>
            <p:nvSpPr>
              <p:cNvPr id="804" name="Google Shape;804;p7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77"/>
            <p:cNvGrpSpPr/>
            <p:nvPr/>
          </p:nvGrpSpPr>
          <p:grpSpPr>
            <a:xfrm>
              <a:off x="989660" y="4603434"/>
              <a:ext cx="1190118" cy="210542"/>
              <a:chOff x="989660" y="4603434"/>
              <a:chExt cx="1190118" cy="210542"/>
            </a:xfrm>
          </p:grpSpPr>
          <p:sp>
            <p:nvSpPr>
              <p:cNvPr id="809" name="Google Shape;809;p7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77"/>
              <p:cNvGrpSpPr/>
              <p:nvPr/>
            </p:nvGrpSpPr>
            <p:grpSpPr>
              <a:xfrm>
                <a:off x="1682774" y="4617610"/>
                <a:ext cx="497005" cy="149188"/>
                <a:chOff x="1682774" y="4617610"/>
                <a:chExt cx="497005" cy="149188"/>
              </a:xfrm>
            </p:grpSpPr>
            <p:sp>
              <p:nvSpPr>
                <p:cNvPr id="811" name="Google Shape;811;p7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816" name="Shape 816"/>
        <p:cNvGrpSpPr/>
        <p:nvPr/>
      </p:nvGrpSpPr>
      <p:grpSpPr>
        <a:xfrm>
          <a:off x="0" y="0"/>
          <a:ext cx="0" cy="0"/>
          <a:chOff x="0" y="0"/>
          <a:chExt cx="0" cy="0"/>
        </a:xfrm>
      </p:grpSpPr>
      <p:sp>
        <p:nvSpPr>
          <p:cNvPr id="817" name="Google Shape;817;p78"/>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78"/>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819" name="Google Shape;819;p78"/>
          <p:cNvGrpSpPr/>
          <p:nvPr/>
        </p:nvGrpSpPr>
        <p:grpSpPr>
          <a:xfrm>
            <a:off x="614120" y="4568626"/>
            <a:ext cx="1565658" cy="245350"/>
            <a:chOff x="614120" y="4568626"/>
            <a:chExt cx="1565658" cy="245350"/>
          </a:xfrm>
        </p:grpSpPr>
        <p:grpSp>
          <p:nvGrpSpPr>
            <p:cNvPr id="820" name="Google Shape;820;p78"/>
            <p:cNvGrpSpPr/>
            <p:nvPr/>
          </p:nvGrpSpPr>
          <p:grpSpPr>
            <a:xfrm>
              <a:off x="614120" y="4568626"/>
              <a:ext cx="290167" cy="233377"/>
              <a:chOff x="614120" y="4568626"/>
              <a:chExt cx="290167" cy="233377"/>
            </a:xfrm>
          </p:grpSpPr>
          <p:sp>
            <p:nvSpPr>
              <p:cNvPr id="821" name="Google Shape;821;p7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78"/>
            <p:cNvGrpSpPr/>
            <p:nvPr/>
          </p:nvGrpSpPr>
          <p:grpSpPr>
            <a:xfrm>
              <a:off x="989660" y="4603434"/>
              <a:ext cx="1190118" cy="210542"/>
              <a:chOff x="989660" y="4603434"/>
              <a:chExt cx="1190118" cy="210542"/>
            </a:xfrm>
          </p:grpSpPr>
          <p:sp>
            <p:nvSpPr>
              <p:cNvPr id="826" name="Google Shape;826;p7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78"/>
              <p:cNvGrpSpPr/>
              <p:nvPr/>
            </p:nvGrpSpPr>
            <p:grpSpPr>
              <a:xfrm>
                <a:off x="1682774" y="4617610"/>
                <a:ext cx="497005" cy="149188"/>
                <a:chOff x="1682774" y="4617610"/>
                <a:chExt cx="497005" cy="149188"/>
              </a:xfrm>
            </p:grpSpPr>
            <p:sp>
              <p:nvSpPr>
                <p:cNvPr id="828" name="Google Shape;828;p7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833" name="Shape 833"/>
        <p:cNvGrpSpPr/>
        <p:nvPr/>
      </p:nvGrpSpPr>
      <p:grpSpPr>
        <a:xfrm>
          <a:off x="0" y="0"/>
          <a:ext cx="0" cy="0"/>
          <a:chOff x="0" y="0"/>
          <a:chExt cx="0" cy="0"/>
        </a:xfrm>
      </p:grpSpPr>
      <p:sp>
        <p:nvSpPr>
          <p:cNvPr id="834" name="Google Shape;834;p79"/>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79"/>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836" name="Google Shape;836;p79"/>
          <p:cNvGrpSpPr/>
          <p:nvPr/>
        </p:nvGrpSpPr>
        <p:grpSpPr>
          <a:xfrm>
            <a:off x="614120" y="4568626"/>
            <a:ext cx="1565658" cy="245350"/>
            <a:chOff x="614120" y="4568626"/>
            <a:chExt cx="1565658" cy="245350"/>
          </a:xfrm>
        </p:grpSpPr>
        <p:grpSp>
          <p:nvGrpSpPr>
            <p:cNvPr id="837" name="Google Shape;837;p79"/>
            <p:cNvGrpSpPr/>
            <p:nvPr/>
          </p:nvGrpSpPr>
          <p:grpSpPr>
            <a:xfrm>
              <a:off x="614120" y="4568626"/>
              <a:ext cx="290167" cy="233377"/>
              <a:chOff x="614120" y="4568626"/>
              <a:chExt cx="290167" cy="233377"/>
            </a:xfrm>
          </p:grpSpPr>
          <p:sp>
            <p:nvSpPr>
              <p:cNvPr id="838" name="Google Shape;838;p7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79"/>
            <p:cNvGrpSpPr/>
            <p:nvPr/>
          </p:nvGrpSpPr>
          <p:grpSpPr>
            <a:xfrm>
              <a:off x="989660" y="4603434"/>
              <a:ext cx="1190118" cy="210542"/>
              <a:chOff x="989660" y="4603434"/>
              <a:chExt cx="1190118" cy="210542"/>
            </a:xfrm>
          </p:grpSpPr>
          <p:sp>
            <p:nvSpPr>
              <p:cNvPr id="843" name="Google Shape;843;p7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79"/>
              <p:cNvGrpSpPr/>
              <p:nvPr/>
            </p:nvGrpSpPr>
            <p:grpSpPr>
              <a:xfrm>
                <a:off x="1682774" y="4617610"/>
                <a:ext cx="497005" cy="149188"/>
                <a:chOff x="1682774" y="4617610"/>
                <a:chExt cx="497005" cy="149188"/>
              </a:xfrm>
            </p:grpSpPr>
            <p:sp>
              <p:nvSpPr>
                <p:cNvPr id="845" name="Google Shape;845;p7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50" name="Google Shape;850;p79"/>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851" name="Shape 851"/>
        <p:cNvGrpSpPr/>
        <p:nvPr/>
      </p:nvGrpSpPr>
      <p:grpSpPr>
        <a:xfrm>
          <a:off x="0" y="0"/>
          <a:ext cx="0" cy="0"/>
          <a:chOff x="0" y="0"/>
          <a:chExt cx="0" cy="0"/>
        </a:xfrm>
      </p:grpSpPr>
      <p:sp>
        <p:nvSpPr>
          <p:cNvPr id="852" name="Google Shape;852;p80"/>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53" name="Google Shape;853;p80"/>
          <p:cNvGrpSpPr/>
          <p:nvPr/>
        </p:nvGrpSpPr>
        <p:grpSpPr>
          <a:xfrm>
            <a:off x="614120" y="4568626"/>
            <a:ext cx="1565658" cy="245350"/>
            <a:chOff x="614120" y="4568626"/>
            <a:chExt cx="1565658" cy="245350"/>
          </a:xfrm>
        </p:grpSpPr>
        <p:grpSp>
          <p:nvGrpSpPr>
            <p:cNvPr id="854" name="Google Shape;854;p80"/>
            <p:cNvGrpSpPr/>
            <p:nvPr/>
          </p:nvGrpSpPr>
          <p:grpSpPr>
            <a:xfrm>
              <a:off x="614120" y="4568626"/>
              <a:ext cx="290167" cy="233377"/>
              <a:chOff x="614120" y="4568626"/>
              <a:chExt cx="290167" cy="233377"/>
            </a:xfrm>
          </p:grpSpPr>
          <p:sp>
            <p:nvSpPr>
              <p:cNvPr id="855" name="Google Shape;855;p8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80"/>
            <p:cNvGrpSpPr/>
            <p:nvPr/>
          </p:nvGrpSpPr>
          <p:grpSpPr>
            <a:xfrm>
              <a:off x="989660" y="4603434"/>
              <a:ext cx="1190118" cy="210542"/>
              <a:chOff x="989660" y="4603434"/>
              <a:chExt cx="1190118" cy="210542"/>
            </a:xfrm>
          </p:grpSpPr>
          <p:sp>
            <p:nvSpPr>
              <p:cNvPr id="860" name="Google Shape;860;p8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 name="Google Shape;861;p80"/>
              <p:cNvGrpSpPr/>
              <p:nvPr/>
            </p:nvGrpSpPr>
            <p:grpSpPr>
              <a:xfrm>
                <a:off x="1682774" y="4617610"/>
                <a:ext cx="497005" cy="149188"/>
                <a:chOff x="1682774" y="4617610"/>
                <a:chExt cx="497005" cy="149188"/>
              </a:xfrm>
            </p:grpSpPr>
            <p:sp>
              <p:nvSpPr>
                <p:cNvPr id="862" name="Google Shape;862;p8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67" name="Google Shape;867;p80"/>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68" name="Google Shape;868;p80"/>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69" name="Google Shape;869;p80"/>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870" name="Shape 870"/>
        <p:cNvGrpSpPr/>
        <p:nvPr/>
      </p:nvGrpSpPr>
      <p:grpSpPr>
        <a:xfrm>
          <a:off x="0" y="0"/>
          <a:ext cx="0" cy="0"/>
          <a:chOff x="0" y="0"/>
          <a:chExt cx="0" cy="0"/>
        </a:xfrm>
      </p:grpSpPr>
      <p:sp>
        <p:nvSpPr>
          <p:cNvPr id="871" name="Google Shape;871;p81"/>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72" name="Google Shape;872;p81"/>
          <p:cNvGrpSpPr/>
          <p:nvPr/>
        </p:nvGrpSpPr>
        <p:grpSpPr>
          <a:xfrm>
            <a:off x="614120" y="4568626"/>
            <a:ext cx="1565658" cy="245350"/>
            <a:chOff x="614120" y="4568626"/>
            <a:chExt cx="1565658" cy="245350"/>
          </a:xfrm>
        </p:grpSpPr>
        <p:grpSp>
          <p:nvGrpSpPr>
            <p:cNvPr id="873" name="Google Shape;873;p81"/>
            <p:cNvGrpSpPr/>
            <p:nvPr/>
          </p:nvGrpSpPr>
          <p:grpSpPr>
            <a:xfrm>
              <a:off x="614120" y="4568626"/>
              <a:ext cx="290167" cy="233377"/>
              <a:chOff x="614120" y="4568626"/>
              <a:chExt cx="290167" cy="233377"/>
            </a:xfrm>
          </p:grpSpPr>
          <p:sp>
            <p:nvSpPr>
              <p:cNvPr id="874" name="Google Shape;874;p8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81"/>
            <p:cNvGrpSpPr/>
            <p:nvPr/>
          </p:nvGrpSpPr>
          <p:grpSpPr>
            <a:xfrm>
              <a:off x="989660" y="4603434"/>
              <a:ext cx="1190118" cy="210542"/>
              <a:chOff x="989660" y="4603434"/>
              <a:chExt cx="1190118" cy="210542"/>
            </a:xfrm>
          </p:grpSpPr>
          <p:sp>
            <p:nvSpPr>
              <p:cNvPr id="879" name="Google Shape;879;p8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 name="Google Shape;880;p81"/>
              <p:cNvGrpSpPr/>
              <p:nvPr/>
            </p:nvGrpSpPr>
            <p:grpSpPr>
              <a:xfrm>
                <a:off x="1682774" y="4617610"/>
                <a:ext cx="497005" cy="149188"/>
                <a:chOff x="1682774" y="4617610"/>
                <a:chExt cx="497005" cy="149188"/>
              </a:xfrm>
            </p:grpSpPr>
            <p:sp>
              <p:nvSpPr>
                <p:cNvPr id="881" name="Google Shape;881;p8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6" name="Google Shape;886;p81"/>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87" name="Google Shape;887;p81"/>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88" name="Google Shape;888;p81"/>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89" name="Google Shape;889;p81"/>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890" name="Shape 890"/>
        <p:cNvGrpSpPr/>
        <p:nvPr/>
      </p:nvGrpSpPr>
      <p:grpSpPr>
        <a:xfrm>
          <a:off x="0" y="0"/>
          <a:ext cx="0" cy="0"/>
          <a:chOff x="0" y="0"/>
          <a:chExt cx="0" cy="0"/>
        </a:xfrm>
      </p:grpSpPr>
      <p:sp>
        <p:nvSpPr>
          <p:cNvPr id="891" name="Google Shape;891;p82"/>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892" name="Google Shape;892;p82"/>
          <p:cNvGrpSpPr/>
          <p:nvPr/>
        </p:nvGrpSpPr>
        <p:grpSpPr>
          <a:xfrm>
            <a:off x="614120" y="4568626"/>
            <a:ext cx="1565658" cy="245350"/>
            <a:chOff x="614120" y="4568626"/>
            <a:chExt cx="1565658" cy="245350"/>
          </a:xfrm>
        </p:grpSpPr>
        <p:grpSp>
          <p:nvGrpSpPr>
            <p:cNvPr id="893" name="Google Shape;893;p82"/>
            <p:cNvGrpSpPr/>
            <p:nvPr/>
          </p:nvGrpSpPr>
          <p:grpSpPr>
            <a:xfrm>
              <a:off x="614120" y="4568626"/>
              <a:ext cx="290167" cy="233377"/>
              <a:chOff x="614120" y="4568626"/>
              <a:chExt cx="290167" cy="233377"/>
            </a:xfrm>
          </p:grpSpPr>
          <p:sp>
            <p:nvSpPr>
              <p:cNvPr id="894" name="Google Shape;894;p8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82"/>
            <p:cNvGrpSpPr/>
            <p:nvPr/>
          </p:nvGrpSpPr>
          <p:grpSpPr>
            <a:xfrm>
              <a:off x="989660" y="4603434"/>
              <a:ext cx="1190118" cy="210542"/>
              <a:chOff x="989660" y="4603434"/>
              <a:chExt cx="1190118" cy="210542"/>
            </a:xfrm>
          </p:grpSpPr>
          <p:sp>
            <p:nvSpPr>
              <p:cNvPr id="899" name="Google Shape;899;p8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82"/>
              <p:cNvGrpSpPr/>
              <p:nvPr/>
            </p:nvGrpSpPr>
            <p:grpSpPr>
              <a:xfrm>
                <a:off x="1682774" y="4617610"/>
                <a:ext cx="497005" cy="149188"/>
                <a:chOff x="1682774" y="4617610"/>
                <a:chExt cx="497005" cy="149188"/>
              </a:xfrm>
            </p:grpSpPr>
            <p:sp>
              <p:nvSpPr>
                <p:cNvPr id="901" name="Google Shape;901;p8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06" name="Google Shape;906;p82"/>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907" name="Shape 907"/>
        <p:cNvGrpSpPr/>
        <p:nvPr/>
      </p:nvGrpSpPr>
      <p:grpSpPr>
        <a:xfrm>
          <a:off x="0" y="0"/>
          <a:ext cx="0" cy="0"/>
          <a:chOff x="0" y="0"/>
          <a:chExt cx="0" cy="0"/>
        </a:xfrm>
      </p:grpSpPr>
      <p:sp>
        <p:nvSpPr>
          <p:cNvPr id="908" name="Google Shape;908;p83"/>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09" name="Google Shape;909;p83"/>
          <p:cNvGrpSpPr/>
          <p:nvPr/>
        </p:nvGrpSpPr>
        <p:grpSpPr>
          <a:xfrm>
            <a:off x="614120" y="4568626"/>
            <a:ext cx="1565658" cy="245350"/>
            <a:chOff x="614120" y="4568626"/>
            <a:chExt cx="1565658" cy="245350"/>
          </a:xfrm>
        </p:grpSpPr>
        <p:grpSp>
          <p:nvGrpSpPr>
            <p:cNvPr id="910" name="Google Shape;910;p83"/>
            <p:cNvGrpSpPr/>
            <p:nvPr/>
          </p:nvGrpSpPr>
          <p:grpSpPr>
            <a:xfrm>
              <a:off x="614120" y="4568626"/>
              <a:ext cx="290167" cy="233377"/>
              <a:chOff x="614120" y="4568626"/>
              <a:chExt cx="290167" cy="233377"/>
            </a:xfrm>
          </p:grpSpPr>
          <p:sp>
            <p:nvSpPr>
              <p:cNvPr id="911" name="Google Shape;911;p8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83"/>
            <p:cNvGrpSpPr/>
            <p:nvPr/>
          </p:nvGrpSpPr>
          <p:grpSpPr>
            <a:xfrm>
              <a:off x="989660" y="4603434"/>
              <a:ext cx="1190118" cy="210542"/>
              <a:chOff x="989660" y="4603434"/>
              <a:chExt cx="1190118" cy="210542"/>
            </a:xfrm>
          </p:grpSpPr>
          <p:sp>
            <p:nvSpPr>
              <p:cNvPr id="916" name="Google Shape;916;p8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 name="Google Shape;917;p83"/>
              <p:cNvGrpSpPr/>
              <p:nvPr/>
            </p:nvGrpSpPr>
            <p:grpSpPr>
              <a:xfrm>
                <a:off x="1682774" y="4617610"/>
                <a:ext cx="497005" cy="149188"/>
                <a:chOff x="1682774" y="4617610"/>
                <a:chExt cx="497005" cy="149188"/>
              </a:xfrm>
            </p:grpSpPr>
            <p:sp>
              <p:nvSpPr>
                <p:cNvPr id="918" name="Google Shape;918;p8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23" name="Google Shape;923;p83"/>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924" name="Shape 924"/>
        <p:cNvGrpSpPr/>
        <p:nvPr/>
      </p:nvGrpSpPr>
      <p:grpSpPr>
        <a:xfrm>
          <a:off x="0" y="0"/>
          <a:ext cx="0" cy="0"/>
          <a:chOff x="0" y="0"/>
          <a:chExt cx="0" cy="0"/>
        </a:xfrm>
      </p:grpSpPr>
      <p:sp>
        <p:nvSpPr>
          <p:cNvPr id="925" name="Google Shape;925;p84"/>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26" name="Google Shape;926;p84"/>
          <p:cNvGrpSpPr/>
          <p:nvPr/>
        </p:nvGrpSpPr>
        <p:grpSpPr>
          <a:xfrm>
            <a:off x="614120" y="4568626"/>
            <a:ext cx="1565658" cy="245350"/>
            <a:chOff x="614120" y="4568626"/>
            <a:chExt cx="1565658" cy="245350"/>
          </a:xfrm>
        </p:grpSpPr>
        <p:grpSp>
          <p:nvGrpSpPr>
            <p:cNvPr id="927" name="Google Shape;927;p84"/>
            <p:cNvGrpSpPr/>
            <p:nvPr/>
          </p:nvGrpSpPr>
          <p:grpSpPr>
            <a:xfrm>
              <a:off x="614120" y="4568626"/>
              <a:ext cx="290167" cy="233377"/>
              <a:chOff x="614120" y="4568626"/>
              <a:chExt cx="290167" cy="233377"/>
            </a:xfrm>
          </p:grpSpPr>
          <p:sp>
            <p:nvSpPr>
              <p:cNvPr id="928" name="Google Shape;928;p8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84"/>
            <p:cNvGrpSpPr/>
            <p:nvPr/>
          </p:nvGrpSpPr>
          <p:grpSpPr>
            <a:xfrm>
              <a:off x="989660" y="4603434"/>
              <a:ext cx="1190118" cy="210542"/>
              <a:chOff x="989660" y="4603434"/>
              <a:chExt cx="1190118" cy="210542"/>
            </a:xfrm>
          </p:grpSpPr>
          <p:sp>
            <p:nvSpPr>
              <p:cNvPr id="933" name="Google Shape;933;p8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84"/>
              <p:cNvGrpSpPr/>
              <p:nvPr/>
            </p:nvGrpSpPr>
            <p:grpSpPr>
              <a:xfrm>
                <a:off x="1682774" y="4617610"/>
                <a:ext cx="497005" cy="149188"/>
                <a:chOff x="1682774" y="4617610"/>
                <a:chExt cx="497005" cy="149188"/>
              </a:xfrm>
            </p:grpSpPr>
            <p:sp>
              <p:nvSpPr>
                <p:cNvPr id="935" name="Google Shape;935;p8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40" name="Google Shape;940;p84"/>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41" name="Google Shape;941;p84"/>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942" name="Shape 942"/>
        <p:cNvGrpSpPr/>
        <p:nvPr/>
      </p:nvGrpSpPr>
      <p:grpSpPr>
        <a:xfrm>
          <a:off x="0" y="0"/>
          <a:ext cx="0" cy="0"/>
          <a:chOff x="0" y="0"/>
          <a:chExt cx="0" cy="0"/>
        </a:xfrm>
      </p:grpSpPr>
      <p:sp>
        <p:nvSpPr>
          <p:cNvPr id="943" name="Google Shape;943;p85"/>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44" name="Google Shape;944;p85"/>
          <p:cNvGrpSpPr/>
          <p:nvPr/>
        </p:nvGrpSpPr>
        <p:grpSpPr>
          <a:xfrm>
            <a:off x="614120" y="4568626"/>
            <a:ext cx="1565658" cy="245350"/>
            <a:chOff x="614120" y="4568626"/>
            <a:chExt cx="1565658" cy="245350"/>
          </a:xfrm>
        </p:grpSpPr>
        <p:grpSp>
          <p:nvGrpSpPr>
            <p:cNvPr id="945" name="Google Shape;945;p85"/>
            <p:cNvGrpSpPr/>
            <p:nvPr/>
          </p:nvGrpSpPr>
          <p:grpSpPr>
            <a:xfrm>
              <a:off x="614120" y="4568626"/>
              <a:ext cx="290167" cy="233377"/>
              <a:chOff x="614120" y="4568626"/>
              <a:chExt cx="290167" cy="233377"/>
            </a:xfrm>
          </p:grpSpPr>
          <p:sp>
            <p:nvSpPr>
              <p:cNvPr id="946" name="Google Shape;946;p8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85"/>
            <p:cNvGrpSpPr/>
            <p:nvPr/>
          </p:nvGrpSpPr>
          <p:grpSpPr>
            <a:xfrm>
              <a:off x="989660" y="4603434"/>
              <a:ext cx="1190118" cy="210542"/>
              <a:chOff x="989660" y="4603434"/>
              <a:chExt cx="1190118" cy="210542"/>
            </a:xfrm>
          </p:grpSpPr>
          <p:sp>
            <p:nvSpPr>
              <p:cNvPr id="951" name="Google Shape;951;p8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85"/>
              <p:cNvGrpSpPr/>
              <p:nvPr/>
            </p:nvGrpSpPr>
            <p:grpSpPr>
              <a:xfrm>
                <a:off x="1682774" y="4617610"/>
                <a:ext cx="497005" cy="149188"/>
                <a:chOff x="1682774" y="4617610"/>
                <a:chExt cx="497005" cy="149188"/>
              </a:xfrm>
            </p:grpSpPr>
            <p:sp>
              <p:nvSpPr>
                <p:cNvPr id="953" name="Google Shape;953;p8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58" name="Google Shape;958;p85"/>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59" name="Google Shape;959;p85"/>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60" name="Google Shape;960;p85"/>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961" name="Shape 961"/>
        <p:cNvGrpSpPr/>
        <p:nvPr/>
      </p:nvGrpSpPr>
      <p:grpSpPr>
        <a:xfrm>
          <a:off x="0" y="0"/>
          <a:ext cx="0" cy="0"/>
          <a:chOff x="0" y="0"/>
          <a:chExt cx="0" cy="0"/>
        </a:xfrm>
      </p:grpSpPr>
      <p:grpSp>
        <p:nvGrpSpPr>
          <p:cNvPr id="962" name="Google Shape;962;p86"/>
          <p:cNvGrpSpPr/>
          <p:nvPr/>
        </p:nvGrpSpPr>
        <p:grpSpPr>
          <a:xfrm>
            <a:off x="614120" y="4568626"/>
            <a:ext cx="1565658" cy="245350"/>
            <a:chOff x="614120" y="4568626"/>
            <a:chExt cx="1565658" cy="245350"/>
          </a:xfrm>
        </p:grpSpPr>
        <p:grpSp>
          <p:nvGrpSpPr>
            <p:cNvPr id="963" name="Google Shape;963;p86"/>
            <p:cNvGrpSpPr/>
            <p:nvPr/>
          </p:nvGrpSpPr>
          <p:grpSpPr>
            <a:xfrm>
              <a:off x="614120" y="4568626"/>
              <a:ext cx="290167" cy="233377"/>
              <a:chOff x="614120" y="4568626"/>
              <a:chExt cx="290167" cy="233377"/>
            </a:xfrm>
          </p:grpSpPr>
          <p:sp>
            <p:nvSpPr>
              <p:cNvPr id="964" name="Google Shape;964;p8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86"/>
            <p:cNvGrpSpPr/>
            <p:nvPr/>
          </p:nvGrpSpPr>
          <p:grpSpPr>
            <a:xfrm>
              <a:off x="989660" y="4603434"/>
              <a:ext cx="1190118" cy="210542"/>
              <a:chOff x="989660" y="4603434"/>
              <a:chExt cx="1190118" cy="210542"/>
            </a:xfrm>
          </p:grpSpPr>
          <p:sp>
            <p:nvSpPr>
              <p:cNvPr id="969" name="Google Shape;969;p8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0" name="Google Shape;970;p86"/>
              <p:cNvGrpSpPr/>
              <p:nvPr/>
            </p:nvGrpSpPr>
            <p:grpSpPr>
              <a:xfrm>
                <a:off x="1682774" y="4617610"/>
                <a:ext cx="497005" cy="149188"/>
                <a:chOff x="1682774" y="4617610"/>
                <a:chExt cx="497005" cy="149188"/>
              </a:xfrm>
            </p:grpSpPr>
            <p:sp>
              <p:nvSpPr>
                <p:cNvPr id="971" name="Google Shape;971;p8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76" name="Google Shape;976;p86"/>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977" name="Shape 977"/>
        <p:cNvGrpSpPr/>
        <p:nvPr/>
      </p:nvGrpSpPr>
      <p:grpSpPr>
        <a:xfrm>
          <a:off x="0" y="0"/>
          <a:ext cx="0" cy="0"/>
          <a:chOff x="0" y="0"/>
          <a:chExt cx="0" cy="0"/>
        </a:xfrm>
      </p:grpSpPr>
      <p:grpSp>
        <p:nvGrpSpPr>
          <p:cNvPr id="978" name="Google Shape;978;p87"/>
          <p:cNvGrpSpPr/>
          <p:nvPr/>
        </p:nvGrpSpPr>
        <p:grpSpPr>
          <a:xfrm>
            <a:off x="614120" y="4568626"/>
            <a:ext cx="1565658" cy="245350"/>
            <a:chOff x="614120" y="4568626"/>
            <a:chExt cx="1565658" cy="245350"/>
          </a:xfrm>
        </p:grpSpPr>
        <p:grpSp>
          <p:nvGrpSpPr>
            <p:cNvPr id="979" name="Google Shape;979;p87"/>
            <p:cNvGrpSpPr/>
            <p:nvPr/>
          </p:nvGrpSpPr>
          <p:grpSpPr>
            <a:xfrm>
              <a:off x="614120" y="4568626"/>
              <a:ext cx="290167" cy="233377"/>
              <a:chOff x="614120" y="4568626"/>
              <a:chExt cx="290167" cy="233377"/>
            </a:xfrm>
          </p:grpSpPr>
          <p:sp>
            <p:nvSpPr>
              <p:cNvPr id="980" name="Google Shape;980;p8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87"/>
            <p:cNvGrpSpPr/>
            <p:nvPr/>
          </p:nvGrpSpPr>
          <p:grpSpPr>
            <a:xfrm>
              <a:off x="989660" y="4603434"/>
              <a:ext cx="1190118" cy="210542"/>
              <a:chOff x="989660" y="4603434"/>
              <a:chExt cx="1190118" cy="210542"/>
            </a:xfrm>
          </p:grpSpPr>
          <p:sp>
            <p:nvSpPr>
              <p:cNvPr id="985" name="Google Shape;985;p8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87"/>
              <p:cNvGrpSpPr/>
              <p:nvPr/>
            </p:nvGrpSpPr>
            <p:grpSpPr>
              <a:xfrm>
                <a:off x="1682774" y="4617610"/>
                <a:ext cx="497005" cy="149188"/>
                <a:chOff x="1682774" y="4617610"/>
                <a:chExt cx="497005" cy="149188"/>
              </a:xfrm>
            </p:grpSpPr>
            <p:sp>
              <p:nvSpPr>
                <p:cNvPr id="987" name="Google Shape;987;p8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92" name="Google Shape;992;p87"/>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993" name="Shape 993"/>
        <p:cNvGrpSpPr/>
        <p:nvPr/>
      </p:nvGrpSpPr>
      <p:grpSpPr>
        <a:xfrm>
          <a:off x="0" y="0"/>
          <a:ext cx="0" cy="0"/>
          <a:chOff x="0" y="0"/>
          <a:chExt cx="0" cy="0"/>
        </a:xfrm>
      </p:grpSpPr>
      <p:grpSp>
        <p:nvGrpSpPr>
          <p:cNvPr id="994" name="Google Shape;994;p88"/>
          <p:cNvGrpSpPr/>
          <p:nvPr/>
        </p:nvGrpSpPr>
        <p:grpSpPr>
          <a:xfrm>
            <a:off x="614120" y="4568626"/>
            <a:ext cx="1565658" cy="245350"/>
            <a:chOff x="614120" y="4568626"/>
            <a:chExt cx="1565658" cy="245350"/>
          </a:xfrm>
        </p:grpSpPr>
        <p:grpSp>
          <p:nvGrpSpPr>
            <p:cNvPr id="995" name="Google Shape;995;p88"/>
            <p:cNvGrpSpPr/>
            <p:nvPr/>
          </p:nvGrpSpPr>
          <p:grpSpPr>
            <a:xfrm>
              <a:off x="614120" y="4568626"/>
              <a:ext cx="290167" cy="233377"/>
              <a:chOff x="614120" y="4568626"/>
              <a:chExt cx="290167" cy="233377"/>
            </a:xfrm>
          </p:grpSpPr>
          <p:sp>
            <p:nvSpPr>
              <p:cNvPr id="996" name="Google Shape;996;p8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88"/>
            <p:cNvGrpSpPr/>
            <p:nvPr/>
          </p:nvGrpSpPr>
          <p:grpSpPr>
            <a:xfrm>
              <a:off x="989660" y="4603434"/>
              <a:ext cx="1190118" cy="210542"/>
              <a:chOff x="989660" y="4603434"/>
              <a:chExt cx="1190118" cy="210542"/>
            </a:xfrm>
          </p:grpSpPr>
          <p:sp>
            <p:nvSpPr>
              <p:cNvPr id="1001" name="Google Shape;1001;p8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88"/>
              <p:cNvGrpSpPr/>
              <p:nvPr/>
            </p:nvGrpSpPr>
            <p:grpSpPr>
              <a:xfrm>
                <a:off x="1682774" y="4617610"/>
                <a:ext cx="497005" cy="149188"/>
                <a:chOff x="1682774" y="4617610"/>
                <a:chExt cx="497005" cy="149188"/>
              </a:xfrm>
            </p:grpSpPr>
            <p:sp>
              <p:nvSpPr>
                <p:cNvPr id="1003" name="Google Shape;1003;p8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08" name="Google Shape;1008;p88"/>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009" name="Google Shape;1009;p88"/>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1010" name="Shape 1010"/>
        <p:cNvGrpSpPr/>
        <p:nvPr/>
      </p:nvGrpSpPr>
      <p:grpSpPr>
        <a:xfrm>
          <a:off x="0" y="0"/>
          <a:ext cx="0" cy="0"/>
          <a:chOff x="0" y="0"/>
          <a:chExt cx="0" cy="0"/>
        </a:xfrm>
      </p:grpSpPr>
      <p:sp>
        <p:nvSpPr>
          <p:cNvPr id="1011" name="Google Shape;1011;p89"/>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012" name="Google Shape;1012;p89"/>
          <p:cNvGrpSpPr/>
          <p:nvPr/>
        </p:nvGrpSpPr>
        <p:grpSpPr>
          <a:xfrm>
            <a:off x="617793" y="4562424"/>
            <a:ext cx="2353175" cy="252193"/>
            <a:chOff x="617793" y="4562424"/>
            <a:chExt cx="2353175" cy="252193"/>
          </a:xfrm>
        </p:grpSpPr>
        <p:grpSp>
          <p:nvGrpSpPr>
            <p:cNvPr id="1013" name="Google Shape;1013;p89"/>
            <p:cNvGrpSpPr/>
            <p:nvPr/>
          </p:nvGrpSpPr>
          <p:grpSpPr>
            <a:xfrm>
              <a:off x="989955" y="4603006"/>
              <a:ext cx="1981014" cy="211056"/>
              <a:chOff x="1644000" y="3136475"/>
              <a:chExt cx="5180475" cy="551925"/>
            </a:xfrm>
          </p:grpSpPr>
          <p:sp>
            <p:nvSpPr>
              <p:cNvPr id="1014" name="Google Shape;1014;p89"/>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9"/>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9"/>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9"/>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9"/>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9"/>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9"/>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9"/>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9"/>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9"/>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9"/>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9"/>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9"/>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9"/>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89"/>
            <p:cNvGrpSpPr/>
            <p:nvPr/>
          </p:nvGrpSpPr>
          <p:grpSpPr>
            <a:xfrm>
              <a:off x="617793" y="4562424"/>
              <a:ext cx="283664" cy="252193"/>
              <a:chOff x="617793" y="4562424"/>
              <a:chExt cx="283664" cy="252193"/>
            </a:xfrm>
          </p:grpSpPr>
          <p:sp>
            <p:nvSpPr>
              <p:cNvPr id="1029" name="Google Shape;1029;p89"/>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9"/>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9"/>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9"/>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9"/>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1034" name="Shape 1034"/>
        <p:cNvGrpSpPr/>
        <p:nvPr/>
      </p:nvGrpSpPr>
      <p:grpSpPr>
        <a:xfrm>
          <a:off x="0" y="0"/>
          <a:ext cx="0" cy="0"/>
          <a:chOff x="0" y="0"/>
          <a:chExt cx="0" cy="0"/>
        </a:xfrm>
      </p:grpSpPr>
      <p:sp>
        <p:nvSpPr>
          <p:cNvPr id="1035" name="Google Shape;1035;p90"/>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90"/>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037" name="Google Shape;1037;p90"/>
          <p:cNvGrpSpPr/>
          <p:nvPr/>
        </p:nvGrpSpPr>
        <p:grpSpPr>
          <a:xfrm>
            <a:off x="617793" y="4562424"/>
            <a:ext cx="2353175" cy="252193"/>
            <a:chOff x="617793" y="4562424"/>
            <a:chExt cx="2353175" cy="252193"/>
          </a:xfrm>
        </p:grpSpPr>
        <p:grpSp>
          <p:nvGrpSpPr>
            <p:cNvPr id="1038" name="Google Shape;1038;p90"/>
            <p:cNvGrpSpPr/>
            <p:nvPr/>
          </p:nvGrpSpPr>
          <p:grpSpPr>
            <a:xfrm>
              <a:off x="989955" y="4603006"/>
              <a:ext cx="1981014" cy="211056"/>
              <a:chOff x="1644000" y="3136475"/>
              <a:chExt cx="5180475" cy="551925"/>
            </a:xfrm>
          </p:grpSpPr>
          <p:sp>
            <p:nvSpPr>
              <p:cNvPr id="1039" name="Google Shape;1039;p90"/>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0"/>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0"/>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0"/>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0"/>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0"/>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0"/>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0"/>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0"/>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0"/>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90"/>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0"/>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0"/>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0"/>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90"/>
            <p:cNvGrpSpPr/>
            <p:nvPr/>
          </p:nvGrpSpPr>
          <p:grpSpPr>
            <a:xfrm>
              <a:off x="617793" y="4562424"/>
              <a:ext cx="283664" cy="252193"/>
              <a:chOff x="617793" y="4562424"/>
              <a:chExt cx="283664" cy="252193"/>
            </a:xfrm>
          </p:grpSpPr>
          <p:sp>
            <p:nvSpPr>
              <p:cNvPr id="1054" name="Google Shape;1054;p90"/>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0"/>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90"/>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90"/>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0"/>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1059" name="Shape 1059"/>
        <p:cNvGrpSpPr/>
        <p:nvPr/>
      </p:nvGrpSpPr>
      <p:grpSpPr>
        <a:xfrm>
          <a:off x="0" y="0"/>
          <a:ext cx="0" cy="0"/>
          <a:chOff x="0" y="0"/>
          <a:chExt cx="0" cy="0"/>
        </a:xfrm>
      </p:grpSpPr>
      <p:sp>
        <p:nvSpPr>
          <p:cNvPr id="1060" name="Google Shape;1060;p91"/>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061" name="Google Shape;1061;p91"/>
          <p:cNvGrpSpPr/>
          <p:nvPr/>
        </p:nvGrpSpPr>
        <p:grpSpPr>
          <a:xfrm>
            <a:off x="639703" y="4545721"/>
            <a:ext cx="2281958" cy="269927"/>
            <a:chOff x="639703" y="4545721"/>
            <a:chExt cx="2281958" cy="269927"/>
          </a:xfrm>
        </p:grpSpPr>
        <p:grpSp>
          <p:nvGrpSpPr>
            <p:cNvPr id="1062" name="Google Shape;1062;p91"/>
            <p:cNvGrpSpPr/>
            <p:nvPr/>
          </p:nvGrpSpPr>
          <p:grpSpPr>
            <a:xfrm>
              <a:off x="639703" y="4545721"/>
              <a:ext cx="264488" cy="264501"/>
              <a:chOff x="639703" y="4545721"/>
              <a:chExt cx="264488" cy="264501"/>
            </a:xfrm>
          </p:grpSpPr>
          <p:sp>
            <p:nvSpPr>
              <p:cNvPr id="1063" name="Google Shape;1063;p91"/>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1"/>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1"/>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91"/>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1"/>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1"/>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1"/>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1"/>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91"/>
            <p:cNvGrpSpPr/>
            <p:nvPr/>
          </p:nvGrpSpPr>
          <p:grpSpPr>
            <a:xfrm>
              <a:off x="989818" y="4604847"/>
              <a:ext cx="1931844" cy="210801"/>
              <a:chOff x="1340225" y="2610825"/>
              <a:chExt cx="5581750" cy="609075"/>
            </a:xfrm>
          </p:grpSpPr>
          <p:sp>
            <p:nvSpPr>
              <p:cNvPr id="1072" name="Google Shape;1072;p91"/>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1"/>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1"/>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1"/>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91"/>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91"/>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1"/>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1"/>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91"/>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1"/>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91"/>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1"/>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1"/>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1085" name="Shape 1085"/>
        <p:cNvGrpSpPr/>
        <p:nvPr/>
      </p:nvGrpSpPr>
      <p:grpSpPr>
        <a:xfrm>
          <a:off x="0" y="0"/>
          <a:ext cx="0" cy="0"/>
          <a:chOff x="0" y="0"/>
          <a:chExt cx="0" cy="0"/>
        </a:xfrm>
      </p:grpSpPr>
      <p:sp>
        <p:nvSpPr>
          <p:cNvPr id="1086" name="Google Shape;1086;p92"/>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7" name="Google Shape;1087;p92"/>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088" name="Google Shape;1088;p92"/>
          <p:cNvGrpSpPr/>
          <p:nvPr/>
        </p:nvGrpSpPr>
        <p:grpSpPr>
          <a:xfrm>
            <a:off x="639703" y="4545721"/>
            <a:ext cx="2281958" cy="269927"/>
            <a:chOff x="639703" y="4545721"/>
            <a:chExt cx="2281958" cy="269927"/>
          </a:xfrm>
        </p:grpSpPr>
        <p:grpSp>
          <p:nvGrpSpPr>
            <p:cNvPr id="1089" name="Google Shape;1089;p92"/>
            <p:cNvGrpSpPr/>
            <p:nvPr/>
          </p:nvGrpSpPr>
          <p:grpSpPr>
            <a:xfrm>
              <a:off x="639703" y="4545721"/>
              <a:ext cx="264488" cy="264501"/>
              <a:chOff x="639703" y="4545721"/>
              <a:chExt cx="264488" cy="264501"/>
            </a:xfrm>
          </p:grpSpPr>
          <p:sp>
            <p:nvSpPr>
              <p:cNvPr id="1090" name="Google Shape;1090;p92"/>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2"/>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2"/>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2"/>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2"/>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2"/>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2"/>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2"/>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92"/>
            <p:cNvGrpSpPr/>
            <p:nvPr/>
          </p:nvGrpSpPr>
          <p:grpSpPr>
            <a:xfrm>
              <a:off x="989818" y="4604847"/>
              <a:ext cx="1931844" cy="210801"/>
              <a:chOff x="1340225" y="2610825"/>
              <a:chExt cx="5581750" cy="609075"/>
            </a:xfrm>
          </p:grpSpPr>
          <p:sp>
            <p:nvSpPr>
              <p:cNvPr id="1099" name="Google Shape;1099;p92"/>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2"/>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2"/>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2"/>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2"/>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2"/>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2"/>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2"/>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2"/>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2"/>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2"/>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2"/>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2"/>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1112" name="Shape 1112"/>
        <p:cNvGrpSpPr/>
        <p:nvPr/>
      </p:nvGrpSpPr>
      <p:grpSpPr>
        <a:xfrm>
          <a:off x="0" y="0"/>
          <a:ext cx="0" cy="0"/>
          <a:chOff x="0" y="0"/>
          <a:chExt cx="0" cy="0"/>
        </a:xfrm>
      </p:grpSpPr>
      <p:sp>
        <p:nvSpPr>
          <p:cNvPr id="1113" name="Google Shape;1113;p93"/>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114" name="Google Shape;1114;p93"/>
          <p:cNvGrpSpPr/>
          <p:nvPr/>
        </p:nvGrpSpPr>
        <p:grpSpPr>
          <a:xfrm>
            <a:off x="617758" y="4545787"/>
            <a:ext cx="1980069" cy="281165"/>
            <a:chOff x="617758" y="4545787"/>
            <a:chExt cx="1980069" cy="281165"/>
          </a:xfrm>
        </p:grpSpPr>
        <p:grpSp>
          <p:nvGrpSpPr>
            <p:cNvPr id="1115" name="Google Shape;1115;p93"/>
            <p:cNvGrpSpPr/>
            <p:nvPr/>
          </p:nvGrpSpPr>
          <p:grpSpPr>
            <a:xfrm>
              <a:off x="992087" y="4616099"/>
              <a:ext cx="1605739" cy="189759"/>
              <a:chOff x="2288108" y="-580061"/>
              <a:chExt cx="6068554" cy="717156"/>
            </a:xfrm>
          </p:grpSpPr>
          <p:sp>
            <p:nvSpPr>
              <p:cNvPr id="1116" name="Google Shape;1116;p93"/>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3"/>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3"/>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3"/>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3"/>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3"/>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3"/>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3"/>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3"/>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3"/>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3"/>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3"/>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3"/>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3"/>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3"/>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3"/>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93"/>
            <p:cNvGrpSpPr/>
            <p:nvPr/>
          </p:nvGrpSpPr>
          <p:grpSpPr>
            <a:xfrm>
              <a:off x="617758" y="4545787"/>
              <a:ext cx="281169" cy="281165"/>
              <a:chOff x="617758" y="4545787"/>
              <a:chExt cx="281169" cy="281165"/>
            </a:xfrm>
          </p:grpSpPr>
          <p:sp>
            <p:nvSpPr>
              <p:cNvPr id="1133" name="Google Shape;1133;p93"/>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3"/>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3"/>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3"/>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3"/>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1138" name="Shape 1138"/>
        <p:cNvGrpSpPr/>
        <p:nvPr/>
      </p:nvGrpSpPr>
      <p:grpSpPr>
        <a:xfrm>
          <a:off x="0" y="0"/>
          <a:ext cx="0" cy="0"/>
          <a:chOff x="0" y="0"/>
          <a:chExt cx="0" cy="0"/>
        </a:xfrm>
      </p:grpSpPr>
      <p:sp>
        <p:nvSpPr>
          <p:cNvPr id="1139" name="Google Shape;1139;p94"/>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0" name="Google Shape;1140;p94"/>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141" name="Google Shape;1141;p94"/>
          <p:cNvGrpSpPr/>
          <p:nvPr/>
        </p:nvGrpSpPr>
        <p:grpSpPr>
          <a:xfrm>
            <a:off x="617758" y="4545787"/>
            <a:ext cx="1980069" cy="281165"/>
            <a:chOff x="617758" y="4545787"/>
            <a:chExt cx="1980069" cy="281165"/>
          </a:xfrm>
        </p:grpSpPr>
        <p:grpSp>
          <p:nvGrpSpPr>
            <p:cNvPr id="1142" name="Google Shape;1142;p94"/>
            <p:cNvGrpSpPr/>
            <p:nvPr/>
          </p:nvGrpSpPr>
          <p:grpSpPr>
            <a:xfrm>
              <a:off x="992087" y="4616099"/>
              <a:ext cx="1605739" cy="189759"/>
              <a:chOff x="2288108" y="-580061"/>
              <a:chExt cx="6068554" cy="717156"/>
            </a:xfrm>
          </p:grpSpPr>
          <p:sp>
            <p:nvSpPr>
              <p:cNvPr id="1143" name="Google Shape;1143;p94"/>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4"/>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4"/>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4"/>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4"/>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4"/>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4"/>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4"/>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4"/>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4"/>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4"/>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4"/>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4"/>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4"/>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4"/>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4"/>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94"/>
            <p:cNvGrpSpPr/>
            <p:nvPr/>
          </p:nvGrpSpPr>
          <p:grpSpPr>
            <a:xfrm>
              <a:off x="617758" y="4545787"/>
              <a:ext cx="281169" cy="281165"/>
              <a:chOff x="617758" y="4545787"/>
              <a:chExt cx="281169" cy="281165"/>
            </a:xfrm>
          </p:grpSpPr>
          <p:sp>
            <p:nvSpPr>
              <p:cNvPr id="1160" name="Google Shape;1160;p94"/>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4"/>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4"/>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4"/>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4"/>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1165" name="Shape 1165"/>
        <p:cNvGrpSpPr/>
        <p:nvPr/>
      </p:nvGrpSpPr>
      <p:grpSpPr>
        <a:xfrm>
          <a:off x="0" y="0"/>
          <a:ext cx="0" cy="0"/>
          <a:chOff x="0" y="0"/>
          <a:chExt cx="0" cy="0"/>
        </a:xfrm>
      </p:grpSpPr>
      <p:sp>
        <p:nvSpPr>
          <p:cNvPr id="1166" name="Google Shape;1166;p95"/>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167" name="Google Shape;1167;p95"/>
          <p:cNvGrpSpPr/>
          <p:nvPr/>
        </p:nvGrpSpPr>
        <p:grpSpPr>
          <a:xfrm>
            <a:off x="761950" y="4602545"/>
            <a:ext cx="659482" cy="163445"/>
            <a:chOff x="2270225" y="2532665"/>
            <a:chExt cx="2492373" cy="617707"/>
          </a:xfrm>
        </p:grpSpPr>
        <p:sp>
          <p:nvSpPr>
            <p:cNvPr id="1168" name="Google Shape;1168;p95"/>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5"/>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5"/>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5"/>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5"/>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5"/>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1174" name="Shape 1174"/>
        <p:cNvGrpSpPr/>
        <p:nvPr/>
      </p:nvGrpSpPr>
      <p:grpSpPr>
        <a:xfrm>
          <a:off x="0" y="0"/>
          <a:ext cx="0" cy="0"/>
          <a:chOff x="0" y="0"/>
          <a:chExt cx="0" cy="0"/>
        </a:xfrm>
      </p:grpSpPr>
      <p:sp>
        <p:nvSpPr>
          <p:cNvPr id="1175" name="Google Shape;1175;p96"/>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6" name="Google Shape;1176;p96"/>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177" name="Google Shape;1177;p96"/>
          <p:cNvGrpSpPr/>
          <p:nvPr/>
        </p:nvGrpSpPr>
        <p:grpSpPr>
          <a:xfrm>
            <a:off x="761950" y="4602545"/>
            <a:ext cx="659482" cy="163445"/>
            <a:chOff x="2270225" y="2532665"/>
            <a:chExt cx="2492373" cy="617707"/>
          </a:xfrm>
        </p:grpSpPr>
        <p:sp>
          <p:nvSpPr>
            <p:cNvPr id="1178" name="Google Shape;1178;p96"/>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6"/>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6"/>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6"/>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6"/>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6"/>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1184" name="Shape 1184"/>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ig Quote white">
  <p:cSld name="Big Quote white">
    <p:spTree>
      <p:nvGrpSpPr>
        <p:cNvPr id="1185" name="Shape 1185"/>
        <p:cNvGrpSpPr/>
        <p:nvPr/>
      </p:nvGrpSpPr>
      <p:grpSpPr>
        <a:xfrm>
          <a:off x="0" y="0"/>
          <a:ext cx="0" cy="0"/>
          <a:chOff x="0" y="0"/>
          <a:chExt cx="0" cy="0"/>
        </a:xfrm>
      </p:grpSpPr>
      <p:sp>
        <p:nvSpPr>
          <p:cNvPr id="1186" name="Google Shape;1186;p98"/>
          <p:cNvSpPr txBox="1"/>
          <p:nvPr>
            <p:ph idx="1" type="body"/>
          </p:nvPr>
        </p:nvSpPr>
        <p:spPr>
          <a:xfrm>
            <a:off x="567559" y="1335024"/>
            <a:ext cx="2020200" cy="1952100"/>
          </a:xfrm>
          <a:prstGeom prst="rect">
            <a:avLst/>
          </a:prstGeom>
          <a:noFill/>
          <a:ln>
            <a:noFill/>
          </a:ln>
        </p:spPr>
        <p:txBody>
          <a:bodyPr anchorCtr="0" anchor="t" bIns="0" lIns="0" spcFirstLastPara="1" rIns="228600" wrap="square" tIns="0">
            <a:noAutofit/>
          </a:bodyPr>
          <a:lstStyle>
            <a:lvl1pPr indent="-228600" lvl="0" marL="457200" marR="0" rtl="0" algn="r">
              <a:lnSpc>
                <a:spcPct val="100000"/>
              </a:lnSpc>
              <a:spcBef>
                <a:spcPts val="0"/>
              </a:spcBef>
              <a:spcAft>
                <a:spcPts val="0"/>
              </a:spcAft>
              <a:buClr>
                <a:schemeClr val="accent1"/>
              </a:buClr>
              <a:buSzPts val="1800"/>
              <a:buNone/>
              <a:defRPr i="0" sz="1800" u="none" cap="none" strike="noStrike">
                <a:solidFill>
                  <a:schemeClr val="accent1"/>
                </a:solidFill>
              </a:defRPr>
            </a:lvl1pPr>
            <a:lvl2pPr indent="-228600" lvl="1" marL="914400" marR="0" rtl="0" algn="r">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r">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r">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r">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1187" name="Google Shape;1187;p98"/>
          <p:cNvCxnSpPr/>
          <p:nvPr/>
        </p:nvCxnSpPr>
        <p:spPr>
          <a:xfrm>
            <a:off x="2779776" y="1413675"/>
            <a:ext cx="0" cy="3021900"/>
          </a:xfrm>
          <a:prstGeom prst="straightConnector1">
            <a:avLst/>
          </a:prstGeom>
          <a:noFill/>
          <a:ln cap="flat" cmpd="sng" w="9525">
            <a:solidFill>
              <a:schemeClr val="accent5"/>
            </a:solidFill>
            <a:prstDash val="solid"/>
            <a:round/>
            <a:headEnd len="sm" w="sm" type="none"/>
            <a:tailEnd len="sm" w="sm" type="none"/>
          </a:ln>
        </p:spPr>
      </p:cxnSp>
      <p:sp>
        <p:nvSpPr>
          <p:cNvPr id="1188" name="Google Shape;1188;p98"/>
          <p:cNvSpPr txBox="1"/>
          <p:nvPr>
            <p:ph idx="2" type="body"/>
          </p:nvPr>
        </p:nvSpPr>
        <p:spPr>
          <a:xfrm>
            <a:off x="2907791" y="1335024"/>
            <a:ext cx="5541300" cy="2770500"/>
          </a:xfrm>
          <a:prstGeom prst="rect">
            <a:avLst/>
          </a:prstGeom>
          <a:noFill/>
          <a:ln>
            <a:noFill/>
          </a:ln>
        </p:spPr>
        <p:txBody>
          <a:bodyPr anchorCtr="0" anchor="t" bIns="0" lIns="0" spcFirstLastPara="1" rIns="228600" wrap="square" tIns="0">
            <a:noAutofit/>
          </a:bodyPr>
          <a:lstStyle>
            <a:lvl1pPr indent="-228600" lvl="0" marL="45720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grpSp>
        <p:nvGrpSpPr>
          <p:cNvPr id="1189" name="Google Shape;1189;p98"/>
          <p:cNvGrpSpPr/>
          <p:nvPr/>
        </p:nvGrpSpPr>
        <p:grpSpPr>
          <a:xfrm>
            <a:off x="409577" y="4433677"/>
            <a:ext cx="2143330" cy="562473"/>
            <a:chOff x="831227" y="1197994"/>
            <a:chExt cx="2449800" cy="642900"/>
          </a:xfrm>
        </p:grpSpPr>
        <p:grpSp>
          <p:nvGrpSpPr>
            <p:cNvPr id="1190" name="Google Shape;1190;p98"/>
            <p:cNvGrpSpPr/>
            <p:nvPr/>
          </p:nvGrpSpPr>
          <p:grpSpPr>
            <a:xfrm>
              <a:off x="1045677" y="1364131"/>
              <a:ext cx="2028965" cy="317954"/>
              <a:chOff x="1045677" y="1364131"/>
              <a:chExt cx="2028965" cy="317954"/>
            </a:xfrm>
          </p:grpSpPr>
          <p:grpSp>
            <p:nvGrpSpPr>
              <p:cNvPr id="1191" name="Google Shape;1191;p98"/>
              <p:cNvGrpSpPr/>
              <p:nvPr/>
            </p:nvGrpSpPr>
            <p:grpSpPr>
              <a:xfrm>
                <a:off x="1045677" y="1364131"/>
                <a:ext cx="376033" cy="302438"/>
                <a:chOff x="1045677" y="1364131"/>
                <a:chExt cx="376033" cy="302438"/>
              </a:xfrm>
            </p:grpSpPr>
            <p:sp>
              <p:nvSpPr>
                <p:cNvPr id="1192" name="Google Shape;1192;p9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98"/>
              <p:cNvGrpSpPr/>
              <p:nvPr/>
            </p:nvGrpSpPr>
            <p:grpSpPr>
              <a:xfrm>
                <a:off x="1532346" y="1409239"/>
                <a:ext cx="1542296" cy="272846"/>
                <a:chOff x="1532346" y="1409239"/>
                <a:chExt cx="1542296" cy="272846"/>
              </a:xfrm>
            </p:grpSpPr>
            <p:sp>
              <p:nvSpPr>
                <p:cNvPr id="1197" name="Google Shape;1197;p9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8" name="Google Shape;1198;p98"/>
                <p:cNvGrpSpPr/>
                <p:nvPr/>
              </p:nvGrpSpPr>
              <p:grpSpPr>
                <a:xfrm>
                  <a:off x="2430564" y="1427610"/>
                  <a:ext cx="644078" cy="193336"/>
                  <a:chOff x="2430564" y="1427610"/>
                  <a:chExt cx="644078" cy="193336"/>
                </a:xfrm>
              </p:grpSpPr>
              <p:sp>
                <p:nvSpPr>
                  <p:cNvPr id="1199" name="Google Shape;1199;p9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04" name="Google Shape;1204;p9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_1">
    <p:spTree>
      <p:nvGrpSpPr>
        <p:cNvPr id="1205" name="Shape 1205"/>
        <p:cNvGrpSpPr/>
        <p:nvPr/>
      </p:nvGrpSpPr>
      <p:grpSpPr>
        <a:xfrm>
          <a:off x="0" y="0"/>
          <a:ext cx="0" cy="0"/>
          <a:chOff x="0" y="0"/>
          <a:chExt cx="0" cy="0"/>
        </a:xfrm>
      </p:grpSpPr>
      <p:grpSp>
        <p:nvGrpSpPr>
          <p:cNvPr id="1206" name="Google Shape;1206;p99"/>
          <p:cNvGrpSpPr/>
          <p:nvPr/>
        </p:nvGrpSpPr>
        <p:grpSpPr>
          <a:xfrm>
            <a:off x="409957" y="4433682"/>
            <a:ext cx="2143330" cy="562473"/>
            <a:chOff x="831227" y="1197994"/>
            <a:chExt cx="2449800" cy="642900"/>
          </a:xfrm>
        </p:grpSpPr>
        <p:grpSp>
          <p:nvGrpSpPr>
            <p:cNvPr id="1207" name="Google Shape;1207;p99"/>
            <p:cNvGrpSpPr/>
            <p:nvPr/>
          </p:nvGrpSpPr>
          <p:grpSpPr>
            <a:xfrm>
              <a:off x="1045677" y="1364131"/>
              <a:ext cx="2028965" cy="317954"/>
              <a:chOff x="1045677" y="1364131"/>
              <a:chExt cx="2028965" cy="317954"/>
            </a:xfrm>
          </p:grpSpPr>
          <p:grpSp>
            <p:nvGrpSpPr>
              <p:cNvPr id="1208" name="Google Shape;1208;p99"/>
              <p:cNvGrpSpPr/>
              <p:nvPr/>
            </p:nvGrpSpPr>
            <p:grpSpPr>
              <a:xfrm>
                <a:off x="1045677" y="1364131"/>
                <a:ext cx="376033" cy="302438"/>
                <a:chOff x="1045677" y="1364131"/>
                <a:chExt cx="376033" cy="302438"/>
              </a:xfrm>
            </p:grpSpPr>
            <p:sp>
              <p:nvSpPr>
                <p:cNvPr id="1209" name="Google Shape;1209;p9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99"/>
              <p:cNvGrpSpPr/>
              <p:nvPr/>
            </p:nvGrpSpPr>
            <p:grpSpPr>
              <a:xfrm>
                <a:off x="1532346" y="1409239"/>
                <a:ext cx="1542296" cy="272846"/>
                <a:chOff x="1532346" y="1409239"/>
                <a:chExt cx="1542296" cy="272846"/>
              </a:xfrm>
            </p:grpSpPr>
            <p:sp>
              <p:nvSpPr>
                <p:cNvPr id="1214" name="Google Shape;1214;p9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5" name="Google Shape;1215;p99"/>
                <p:cNvGrpSpPr/>
                <p:nvPr/>
              </p:nvGrpSpPr>
              <p:grpSpPr>
                <a:xfrm>
                  <a:off x="2430564" y="1427610"/>
                  <a:ext cx="644078" cy="193336"/>
                  <a:chOff x="2430564" y="1427610"/>
                  <a:chExt cx="644078" cy="193336"/>
                </a:xfrm>
              </p:grpSpPr>
              <p:sp>
                <p:nvSpPr>
                  <p:cNvPr id="1216" name="Google Shape;1216;p9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9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21" name="Google Shape;1221;p9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99"/>
          <p:cNvSpPr txBox="1"/>
          <p:nvPr>
            <p:ph type="title"/>
          </p:nvPr>
        </p:nvSpPr>
        <p:spPr>
          <a:xfrm>
            <a:off x="685800" y="1485900"/>
            <a:ext cx="5366400" cy="19431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1223" name="Shape 1223"/>
        <p:cNvGrpSpPr/>
        <p:nvPr/>
      </p:nvGrpSpPr>
      <p:grpSpPr>
        <a:xfrm>
          <a:off x="0" y="0"/>
          <a:ext cx="0" cy="0"/>
          <a:chOff x="0" y="0"/>
          <a:chExt cx="0" cy="0"/>
        </a:xfrm>
      </p:grpSpPr>
      <p:sp>
        <p:nvSpPr>
          <p:cNvPr id="1224" name="Google Shape;1224;p100"/>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100"/>
          <p:cNvSpPr txBox="1"/>
          <p:nvPr>
            <p:ph idx="1" type="body"/>
          </p:nvPr>
        </p:nvSpPr>
        <p:spPr>
          <a:xfrm>
            <a:off x="685800" y="1638300"/>
            <a:ext cx="76962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226" name="Google Shape;1226;p100"/>
          <p:cNvGrpSpPr/>
          <p:nvPr/>
        </p:nvGrpSpPr>
        <p:grpSpPr>
          <a:xfrm>
            <a:off x="409957" y="4433682"/>
            <a:ext cx="2143330" cy="562473"/>
            <a:chOff x="831227" y="1197994"/>
            <a:chExt cx="2449800" cy="642900"/>
          </a:xfrm>
        </p:grpSpPr>
        <p:grpSp>
          <p:nvGrpSpPr>
            <p:cNvPr id="1227" name="Google Shape;1227;p100"/>
            <p:cNvGrpSpPr/>
            <p:nvPr/>
          </p:nvGrpSpPr>
          <p:grpSpPr>
            <a:xfrm>
              <a:off x="1045677" y="1364131"/>
              <a:ext cx="2028965" cy="317954"/>
              <a:chOff x="1045677" y="1364131"/>
              <a:chExt cx="2028965" cy="317954"/>
            </a:xfrm>
          </p:grpSpPr>
          <p:grpSp>
            <p:nvGrpSpPr>
              <p:cNvPr id="1228" name="Google Shape;1228;p100"/>
              <p:cNvGrpSpPr/>
              <p:nvPr/>
            </p:nvGrpSpPr>
            <p:grpSpPr>
              <a:xfrm>
                <a:off x="1045677" y="1364131"/>
                <a:ext cx="376033" cy="302438"/>
                <a:chOff x="1045677" y="1364131"/>
                <a:chExt cx="376033" cy="302438"/>
              </a:xfrm>
            </p:grpSpPr>
            <p:sp>
              <p:nvSpPr>
                <p:cNvPr id="1229" name="Google Shape;1229;p10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100"/>
              <p:cNvGrpSpPr/>
              <p:nvPr/>
            </p:nvGrpSpPr>
            <p:grpSpPr>
              <a:xfrm>
                <a:off x="1532346" y="1409239"/>
                <a:ext cx="1542296" cy="272846"/>
                <a:chOff x="1532346" y="1409239"/>
                <a:chExt cx="1542296" cy="272846"/>
              </a:xfrm>
            </p:grpSpPr>
            <p:sp>
              <p:nvSpPr>
                <p:cNvPr id="1234" name="Google Shape;1234;p10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100"/>
                <p:cNvGrpSpPr/>
                <p:nvPr/>
              </p:nvGrpSpPr>
              <p:grpSpPr>
                <a:xfrm>
                  <a:off x="2430564" y="1427610"/>
                  <a:ext cx="644078" cy="193336"/>
                  <a:chOff x="2430564" y="1427610"/>
                  <a:chExt cx="644078" cy="193336"/>
                </a:xfrm>
              </p:grpSpPr>
              <p:sp>
                <p:nvSpPr>
                  <p:cNvPr id="1236" name="Google Shape;1236;p10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41" name="Google Shape;1241;p10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
  <p:cSld name="*Title, content ">
    <p:spTree>
      <p:nvGrpSpPr>
        <p:cNvPr id="1242" name="Shape 1242"/>
        <p:cNvGrpSpPr/>
        <p:nvPr/>
      </p:nvGrpSpPr>
      <p:grpSpPr>
        <a:xfrm>
          <a:off x="0" y="0"/>
          <a:ext cx="0" cy="0"/>
          <a:chOff x="0" y="0"/>
          <a:chExt cx="0" cy="0"/>
        </a:xfrm>
      </p:grpSpPr>
      <p:grpSp>
        <p:nvGrpSpPr>
          <p:cNvPr id="1243" name="Google Shape;1243;p101"/>
          <p:cNvGrpSpPr/>
          <p:nvPr/>
        </p:nvGrpSpPr>
        <p:grpSpPr>
          <a:xfrm>
            <a:off x="-3" y="4529830"/>
            <a:ext cx="5098103" cy="613675"/>
            <a:chOff x="-3" y="4529830"/>
            <a:chExt cx="5098103" cy="613675"/>
          </a:xfrm>
        </p:grpSpPr>
        <p:sp>
          <p:nvSpPr>
            <p:cNvPr id="1244" name="Google Shape;1244;p101"/>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1245" name="Google Shape;1245;p101"/>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sp>
        <p:nvSpPr>
          <p:cNvPr id="1246" name="Google Shape;1246;p101"/>
          <p:cNvSpPr/>
          <p:nvPr/>
        </p:nvSpPr>
        <p:spPr>
          <a:xfrm>
            <a:off x="319075" y="4839867"/>
            <a:ext cx="966701" cy="172300"/>
          </a:xfrm>
          <a:prstGeom prst="rect">
            <a:avLst/>
          </a:prstGeom>
          <a:noFill/>
          <a:ln>
            <a:noFill/>
          </a:ln>
        </p:spPr>
      </p:sp>
      <p:sp>
        <p:nvSpPr>
          <p:cNvPr id="1247" name="Google Shape;1247;p101"/>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
        <p:nvSpPr>
          <p:cNvPr id="1248" name="Google Shape;1248;p101"/>
          <p:cNvSpPr txBox="1"/>
          <p:nvPr>
            <p:ph type="title"/>
          </p:nvPr>
        </p:nvSpPr>
        <p:spPr>
          <a:xfrm>
            <a:off x="211344" y="183062"/>
            <a:ext cx="8431800" cy="473400"/>
          </a:xfrm>
          <a:prstGeom prst="rect">
            <a:avLst/>
          </a:prstGeom>
          <a:noFill/>
          <a:ln>
            <a:noFill/>
          </a:ln>
        </p:spPr>
        <p:txBody>
          <a:bodyPr anchorCtr="0" anchor="t" bIns="0" lIns="0" spcFirstLastPara="1" rIns="228600" wrap="square" tIns="0">
            <a:noAutofit/>
          </a:bodyPr>
          <a:lstStyle>
            <a:lvl1pPr lvl="0" rtl="0" algn="l">
              <a:spcBef>
                <a:spcPts val="0"/>
              </a:spcBef>
              <a:spcAft>
                <a:spcPts val="0"/>
              </a:spcAft>
              <a:buClr>
                <a:schemeClr val="lt2"/>
              </a:buClr>
              <a:buSzPts val="2400"/>
              <a:buFont typeface="Roboto"/>
              <a:buNone/>
              <a:defRPr sz="2400">
                <a:solidFill>
                  <a:schemeClr val="lt2"/>
                </a:solidFill>
                <a:latin typeface="Roboto"/>
                <a:ea typeface="Roboto"/>
                <a:cs typeface="Roboto"/>
                <a:sym typeface="Roboto"/>
              </a:defRPr>
            </a:lvl1pPr>
            <a:lvl2pPr lvl="1"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lvl="2"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lvl="3"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lvl="4"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lvl="5"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lvl="6"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lvl="7"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lvl="8"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1249" name="Google Shape;1249;p101"/>
          <p:cNvSpPr txBox="1"/>
          <p:nvPr>
            <p:ph idx="1" type="body"/>
          </p:nvPr>
        </p:nvSpPr>
        <p:spPr>
          <a:xfrm>
            <a:off x="331400" y="932925"/>
            <a:ext cx="8431800" cy="3634500"/>
          </a:xfrm>
          <a:prstGeom prst="rect">
            <a:avLst/>
          </a:prstGeom>
          <a:noFill/>
          <a:ln>
            <a:noFill/>
          </a:ln>
        </p:spPr>
        <p:txBody>
          <a:bodyPr anchorCtr="0" anchor="t" bIns="0" lIns="0" spcFirstLastPara="1" rIns="228600" wrap="square" tIns="0">
            <a:noAutofit/>
          </a:bodyPr>
          <a:lstStyle>
            <a:lvl1pPr indent="-342900" lvl="0" marL="457200" rtl="0" algn="l">
              <a:spcBef>
                <a:spcPts val="40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42900" lvl="1" marL="914400" rtl="0" algn="l">
              <a:spcBef>
                <a:spcPts val="300"/>
              </a:spcBef>
              <a:spcAft>
                <a:spcPts val="0"/>
              </a:spcAft>
              <a:buClr>
                <a:schemeClr val="lt2"/>
              </a:buClr>
              <a:buSzPts val="1800"/>
              <a:buFont typeface="Roboto"/>
              <a:buChar char="–"/>
              <a:defRPr sz="1800">
                <a:solidFill>
                  <a:schemeClr val="lt2"/>
                </a:solidFill>
                <a:latin typeface="Roboto"/>
                <a:ea typeface="Roboto"/>
                <a:cs typeface="Roboto"/>
                <a:sym typeface="Roboto"/>
              </a:defRPr>
            </a:lvl2pPr>
            <a:lvl3pPr indent="-330200" lvl="2" marL="1371600" rtl="0" algn="l">
              <a:spcBef>
                <a:spcPts val="300"/>
              </a:spcBef>
              <a:spcAft>
                <a:spcPts val="0"/>
              </a:spcAft>
              <a:buClr>
                <a:schemeClr val="lt2"/>
              </a:buClr>
              <a:buSzPts val="1600"/>
              <a:buFont typeface="Roboto"/>
              <a:buChar char="•"/>
              <a:defRPr sz="1600">
                <a:solidFill>
                  <a:schemeClr val="lt2"/>
                </a:solidFill>
                <a:latin typeface="Roboto"/>
                <a:ea typeface="Roboto"/>
                <a:cs typeface="Roboto"/>
                <a:sym typeface="Roboto"/>
              </a:defRPr>
            </a:lvl3pPr>
            <a:lvl4pPr indent="-330200" lvl="3" marL="1828800" rtl="0" algn="l">
              <a:spcBef>
                <a:spcPts val="200"/>
              </a:spcBef>
              <a:spcAft>
                <a:spcPts val="0"/>
              </a:spcAft>
              <a:buClr>
                <a:schemeClr val="lt2"/>
              </a:buClr>
              <a:buSzPts val="1600"/>
              <a:buFont typeface="Roboto"/>
              <a:buChar char="–"/>
              <a:defRPr sz="1600">
                <a:solidFill>
                  <a:schemeClr val="lt2"/>
                </a:solidFill>
                <a:latin typeface="Roboto"/>
                <a:ea typeface="Roboto"/>
                <a:cs typeface="Roboto"/>
                <a:sym typeface="Roboto"/>
              </a:defRPr>
            </a:lvl4pPr>
            <a:lvl5pPr indent="-298450" lvl="4" marL="2286000" rtl="0" algn="l">
              <a:spcBef>
                <a:spcPts val="200"/>
              </a:spcBef>
              <a:spcAft>
                <a:spcPts val="0"/>
              </a:spcAft>
              <a:buClr>
                <a:schemeClr val="lt2"/>
              </a:buClr>
              <a:buSzPts val="1100"/>
              <a:buFont typeface="Roboto"/>
              <a:buChar char="»"/>
              <a:defRPr>
                <a:solidFill>
                  <a:schemeClr val="lt2"/>
                </a:solidFill>
                <a:latin typeface="Roboto"/>
                <a:ea typeface="Roboto"/>
                <a:cs typeface="Roboto"/>
                <a:sym typeface="Roboto"/>
              </a:defRPr>
            </a:lvl5pPr>
            <a:lvl6pPr indent="-298450" lvl="5" marL="2743200" rtl="0" algn="l">
              <a:spcBef>
                <a:spcPts val="400"/>
              </a:spcBef>
              <a:spcAft>
                <a:spcPts val="0"/>
              </a:spcAft>
              <a:buClr>
                <a:schemeClr val="lt2"/>
              </a:buClr>
              <a:buSzPts val="1100"/>
              <a:buFont typeface="Roboto"/>
              <a:buChar char="•"/>
              <a:defRPr>
                <a:solidFill>
                  <a:schemeClr val="lt2"/>
                </a:solidFill>
                <a:latin typeface="Roboto"/>
                <a:ea typeface="Roboto"/>
                <a:cs typeface="Roboto"/>
                <a:sym typeface="Roboto"/>
              </a:defRPr>
            </a:lvl6pPr>
            <a:lvl7pPr indent="-304800" lvl="6" marL="32004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7pPr>
            <a:lvl8pPr indent="-304800" lvl="7" marL="36576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8pPr>
            <a:lvl9pPr indent="-298450" lvl="8" marL="4114800" rtl="0" algn="l">
              <a:spcBef>
                <a:spcPts val="400"/>
              </a:spcBef>
              <a:spcAft>
                <a:spcPts val="0"/>
              </a:spcAft>
              <a:buClr>
                <a:schemeClr val="lt2"/>
              </a:buClr>
              <a:buSzPts val="1100"/>
              <a:buFont typeface="Roboto"/>
              <a:buChar char="•"/>
              <a:defRPr sz="1100">
                <a:solidFill>
                  <a:schemeClr val="lt2"/>
                </a:solidFill>
                <a:latin typeface="Roboto"/>
                <a:ea typeface="Roboto"/>
                <a:cs typeface="Roboto"/>
                <a:sym typeface="Roboto"/>
              </a:defRPr>
            </a:lvl9pPr>
          </a:lstStyle>
          <a:p/>
        </p:txBody>
      </p:sp>
      <p:sp>
        <p:nvSpPr>
          <p:cNvPr id="1250" name="Google Shape;1250;p101"/>
          <p:cNvSpPr txBox="1"/>
          <p:nvPr/>
        </p:nvSpPr>
        <p:spPr>
          <a:xfrm>
            <a:off x="112150" y="51759"/>
            <a:ext cx="8291700" cy="399000"/>
          </a:xfrm>
          <a:prstGeom prst="rect">
            <a:avLst/>
          </a:prstGeom>
          <a:noFill/>
          <a:ln>
            <a:noFill/>
          </a:ln>
        </p:spPr>
        <p:txBody>
          <a:bodyPr anchorCtr="0" anchor="b" bIns="91425" lIns="91425" spcFirstLastPara="1" rIns="91425" wrap="square" tIns="91425">
            <a:noAutofit/>
          </a:bodyPr>
          <a:lstStyle/>
          <a:p>
            <a:pPr indent="-63500" lvl="0" marL="177800" rtl="0" algn="l">
              <a:lnSpc>
                <a:spcPct val="115000"/>
              </a:lnSpc>
              <a:spcBef>
                <a:spcPts val="400"/>
              </a:spcBef>
              <a:spcAft>
                <a:spcPts val="0"/>
              </a:spcAft>
              <a:buNone/>
            </a:pPr>
            <a:r>
              <a:t/>
            </a:r>
            <a:endParaRPr sz="1100">
              <a:solidFill>
                <a:srgbClr val="B1B1B1"/>
              </a:solidFill>
              <a:latin typeface="Roboto"/>
              <a:ea typeface="Roboto"/>
              <a:cs typeface="Roboto"/>
              <a:sym typeface="Roboto"/>
            </a:endParaRPr>
          </a:p>
        </p:txBody>
      </p:sp>
      <p:sp>
        <p:nvSpPr>
          <p:cNvPr id="1251" name="Google Shape;1251;p101"/>
          <p:cNvSpPr txBox="1"/>
          <p:nvPr>
            <p:ph idx="2" type="subTitle"/>
          </p:nvPr>
        </p:nvSpPr>
        <p:spPr>
          <a:xfrm>
            <a:off x="211925" y="-30311"/>
            <a:ext cx="8741700" cy="424200"/>
          </a:xfrm>
          <a:prstGeom prst="rect">
            <a:avLst/>
          </a:prstGeom>
        </p:spPr>
        <p:txBody>
          <a:bodyPr anchorCtr="0" anchor="t" bIns="0" lIns="0" spcFirstLastPara="1" rIns="228600" wrap="square" tIns="0">
            <a:noAutofit/>
          </a:bodyPr>
          <a:lstStyle>
            <a:lvl1pPr lvl="0" rtl="0">
              <a:spcBef>
                <a:spcPts val="0"/>
              </a:spcBef>
              <a:spcAft>
                <a:spcPts val="0"/>
              </a:spcAft>
              <a:buNone/>
              <a:defRPr sz="1100">
                <a:solidFill>
                  <a:schemeClr val="accent6"/>
                </a:solidFill>
                <a:latin typeface="Roboto"/>
                <a:ea typeface="Roboto"/>
                <a:cs typeface="Roboto"/>
                <a:sym typeface="Roboto"/>
              </a:defRPr>
            </a:lvl1pPr>
            <a:lvl2pPr lvl="1" rtl="0">
              <a:spcBef>
                <a:spcPts val="0"/>
              </a:spcBef>
              <a:spcAft>
                <a:spcPts val="0"/>
              </a:spcAft>
              <a:buNone/>
              <a:defRPr sz="1100">
                <a:solidFill>
                  <a:schemeClr val="accent6"/>
                </a:solidFill>
                <a:latin typeface="Roboto"/>
                <a:ea typeface="Roboto"/>
                <a:cs typeface="Roboto"/>
                <a:sym typeface="Roboto"/>
              </a:defRPr>
            </a:lvl2pPr>
            <a:lvl3pPr lvl="2" rtl="0">
              <a:spcBef>
                <a:spcPts val="0"/>
              </a:spcBef>
              <a:spcAft>
                <a:spcPts val="0"/>
              </a:spcAft>
              <a:buNone/>
              <a:defRPr sz="1100">
                <a:solidFill>
                  <a:schemeClr val="accent6"/>
                </a:solidFill>
                <a:latin typeface="Roboto"/>
                <a:ea typeface="Roboto"/>
                <a:cs typeface="Roboto"/>
                <a:sym typeface="Roboto"/>
              </a:defRPr>
            </a:lvl3pPr>
            <a:lvl4pPr lvl="3" rtl="0">
              <a:spcBef>
                <a:spcPts val="0"/>
              </a:spcBef>
              <a:spcAft>
                <a:spcPts val="0"/>
              </a:spcAft>
              <a:buNone/>
              <a:defRPr sz="1100">
                <a:solidFill>
                  <a:schemeClr val="accent6"/>
                </a:solidFill>
                <a:latin typeface="Roboto"/>
                <a:ea typeface="Roboto"/>
                <a:cs typeface="Roboto"/>
                <a:sym typeface="Roboto"/>
              </a:defRPr>
            </a:lvl4pPr>
            <a:lvl5pPr lvl="4" rtl="0">
              <a:spcBef>
                <a:spcPts val="0"/>
              </a:spcBef>
              <a:spcAft>
                <a:spcPts val="0"/>
              </a:spcAft>
              <a:buNone/>
              <a:defRPr sz="1100">
                <a:solidFill>
                  <a:schemeClr val="accent6"/>
                </a:solidFill>
                <a:latin typeface="Roboto"/>
                <a:ea typeface="Roboto"/>
                <a:cs typeface="Roboto"/>
                <a:sym typeface="Roboto"/>
              </a:defRPr>
            </a:lvl5pPr>
            <a:lvl6pPr lvl="5" rtl="0">
              <a:spcBef>
                <a:spcPts val="0"/>
              </a:spcBef>
              <a:spcAft>
                <a:spcPts val="0"/>
              </a:spcAft>
              <a:buNone/>
              <a:defRPr sz="1100">
                <a:solidFill>
                  <a:schemeClr val="accent6"/>
                </a:solidFill>
                <a:latin typeface="Roboto"/>
                <a:ea typeface="Roboto"/>
                <a:cs typeface="Roboto"/>
                <a:sym typeface="Roboto"/>
              </a:defRPr>
            </a:lvl6pPr>
            <a:lvl7pPr lvl="6" rtl="0">
              <a:spcBef>
                <a:spcPts val="0"/>
              </a:spcBef>
              <a:spcAft>
                <a:spcPts val="0"/>
              </a:spcAft>
              <a:buNone/>
              <a:defRPr sz="1100">
                <a:solidFill>
                  <a:schemeClr val="accent6"/>
                </a:solidFill>
                <a:latin typeface="Roboto"/>
                <a:ea typeface="Roboto"/>
                <a:cs typeface="Roboto"/>
                <a:sym typeface="Roboto"/>
              </a:defRPr>
            </a:lvl7pPr>
            <a:lvl8pPr lvl="7" rtl="0">
              <a:spcBef>
                <a:spcPts val="0"/>
              </a:spcBef>
              <a:spcAft>
                <a:spcPts val="0"/>
              </a:spcAft>
              <a:buNone/>
              <a:defRPr sz="1100">
                <a:solidFill>
                  <a:schemeClr val="accent6"/>
                </a:solidFill>
                <a:latin typeface="Roboto"/>
                <a:ea typeface="Roboto"/>
                <a:cs typeface="Roboto"/>
                <a:sym typeface="Roboto"/>
              </a:defRPr>
            </a:lvl8pPr>
            <a:lvl9pPr lvl="8" rtl="0">
              <a:spcBef>
                <a:spcPts val="0"/>
              </a:spcBef>
              <a:spcAft>
                <a:spcPts val="0"/>
              </a:spcAft>
              <a:buNone/>
              <a:defRPr sz="1100">
                <a:solidFill>
                  <a:schemeClr val="accent6"/>
                </a:solidFill>
                <a:latin typeface="Roboto"/>
                <a:ea typeface="Roboto"/>
                <a:cs typeface="Roboto"/>
                <a:sym typeface="Roboto"/>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2" name="Shape 12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theme" Target="../theme/theme1.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31" Type="http://schemas.openxmlformats.org/officeDocument/2006/relationships/slideLayout" Target="../slideLayouts/slideLayout98.xml"/><Relationship Id="rId30" Type="http://schemas.openxmlformats.org/officeDocument/2006/relationships/slideLayout" Target="../slideLayouts/slideLayout97.xml"/><Relationship Id="rId33" Type="http://schemas.openxmlformats.org/officeDocument/2006/relationships/slideLayout" Target="../slideLayouts/slideLayout100.xml"/><Relationship Id="rId32" Type="http://schemas.openxmlformats.org/officeDocument/2006/relationships/slideLayout" Target="../slideLayouts/slideLayout99.xml"/><Relationship Id="rId35" Type="http://schemas.openxmlformats.org/officeDocument/2006/relationships/slideLayout" Target="../slideLayouts/slideLayout102.xml"/><Relationship Id="rId34" Type="http://schemas.openxmlformats.org/officeDocument/2006/relationships/slideLayout" Target="../slideLayouts/slideLayout101.xml"/><Relationship Id="rId36" Type="http://schemas.openxmlformats.org/officeDocument/2006/relationships/theme" Target="../theme/theme3.xml"/><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slideLayout" Target="../slideLayouts/slideLayout95.xml"/><Relationship Id="rId27" Type="http://schemas.openxmlformats.org/officeDocument/2006/relationships/slideLayout" Target="../slideLayouts/slideLayout94.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31" Type="http://schemas.openxmlformats.org/officeDocument/2006/relationships/slideLayout" Target="../slideLayouts/slideLayout133.xml"/><Relationship Id="rId30" Type="http://schemas.openxmlformats.org/officeDocument/2006/relationships/slideLayout" Target="../slideLayouts/slideLayout132.xml"/><Relationship Id="rId33" Type="http://schemas.openxmlformats.org/officeDocument/2006/relationships/theme" Target="../theme/theme9.xml"/><Relationship Id="rId32" Type="http://schemas.openxmlformats.org/officeDocument/2006/relationships/slideLayout" Target="../slideLayouts/slideLayout134.xml"/><Relationship Id="rId20" Type="http://schemas.openxmlformats.org/officeDocument/2006/relationships/slideLayout" Target="../slideLayouts/slideLayout122.xml"/><Relationship Id="rId22" Type="http://schemas.openxmlformats.org/officeDocument/2006/relationships/slideLayout" Target="../slideLayouts/slideLayout124.xml"/><Relationship Id="rId21" Type="http://schemas.openxmlformats.org/officeDocument/2006/relationships/slideLayout" Target="../slideLayouts/slideLayout123.xml"/><Relationship Id="rId24" Type="http://schemas.openxmlformats.org/officeDocument/2006/relationships/slideLayout" Target="../slideLayouts/slideLayout126.xml"/><Relationship Id="rId23" Type="http://schemas.openxmlformats.org/officeDocument/2006/relationships/slideLayout" Target="../slideLayouts/slideLayout125.xml"/><Relationship Id="rId26" Type="http://schemas.openxmlformats.org/officeDocument/2006/relationships/slideLayout" Target="../slideLayouts/slideLayout128.xml"/><Relationship Id="rId25" Type="http://schemas.openxmlformats.org/officeDocument/2006/relationships/slideLayout" Target="../slideLayouts/slideLayout127.xml"/><Relationship Id="rId28" Type="http://schemas.openxmlformats.org/officeDocument/2006/relationships/slideLayout" Target="../slideLayouts/slideLayout130.xml"/><Relationship Id="rId27" Type="http://schemas.openxmlformats.org/officeDocument/2006/relationships/slideLayout" Target="../slideLayouts/slideLayout129.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3" Type="http://schemas.openxmlformats.org/officeDocument/2006/relationships/slideLayout" Target="../slideLayouts/slideLayout115.xml"/><Relationship Id="rId12" Type="http://schemas.openxmlformats.org/officeDocument/2006/relationships/slideLayout" Target="../slideLayouts/slideLayout114.xml"/><Relationship Id="rId15" Type="http://schemas.openxmlformats.org/officeDocument/2006/relationships/slideLayout" Target="../slideLayouts/slideLayout117.xml"/><Relationship Id="rId14" Type="http://schemas.openxmlformats.org/officeDocument/2006/relationships/slideLayout" Target="../slideLayouts/slideLayout116.xml"/><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19" Type="http://schemas.openxmlformats.org/officeDocument/2006/relationships/slideLayout" Target="../slideLayouts/slideLayout121.xml"/><Relationship Id="rId18"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31" Type="http://schemas.openxmlformats.org/officeDocument/2006/relationships/slideLayout" Target="../slideLayouts/slideLayout165.xml"/><Relationship Id="rId30" Type="http://schemas.openxmlformats.org/officeDocument/2006/relationships/slideLayout" Target="../slideLayouts/slideLayout164.xml"/><Relationship Id="rId32" Type="http://schemas.openxmlformats.org/officeDocument/2006/relationships/theme" Target="../theme/theme4.xml"/><Relationship Id="rId20" Type="http://schemas.openxmlformats.org/officeDocument/2006/relationships/slideLayout" Target="../slideLayouts/slideLayout154.xml"/><Relationship Id="rId22" Type="http://schemas.openxmlformats.org/officeDocument/2006/relationships/slideLayout" Target="../slideLayouts/slideLayout156.xml"/><Relationship Id="rId21" Type="http://schemas.openxmlformats.org/officeDocument/2006/relationships/slideLayout" Target="../slideLayouts/slideLayout155.xml"/><Relationship Id="rId24" Type="http://schemas.openxmlformats.org/officeDocument/2006/relationships/slideLayout" Target="../slideLayouts/slideLayout158.xml"/><Relationship Id="rId23" Type="http://schemas.openxmlformats.org/officeDocument/2006/relationships/slideLayout" Target="../slideLayouts/slideLayout157.xml"/><Relationship Id="rId26" Type="http://schemas.openxmlformats.org/officeDocument/2006/relationships/slideLayout" Target="../slideLayouts/slideLayout160.xml"/><Relationship Id="rId25" Type="http://schemas.openxmlformats.org/officeDocument/2006/relationships/slideLayout" Target="../slideLayouts/slideLayout159.xml"/><Relationship Id="rId28" Type="http://schemas.openxmlformats.org/officeDocument/2006/relationships/slideLayout" Target="../slideLayouts/slideLayout162.xml"/><Relationship Id="rId27" Type="http://schemas.openxmlformats.org/officeDocument/2006/relationships/slideLayout" Target="../slideLayouts/slideLayout161.xml"/><Relationship Id="rId29" Type="http://schemas.openxmlformats.org/officeDocument/2006/relationships/slideLayout" Target="../slideLayouts/slideLayout163.xml"/><Relationship Id="rId11" Type="http://schemas.openxmlformats.org/officeDocument/2006/relationships/slideLayout" Target="../slideLayouts/slideLayout145.xml"/><Relationship Id="rId10" Type="http://schemas.openxmlformats.org/officeDocument/2006/relationships/slideLayout" Target="../slideLayouts/slideLayout144.xml"/><Relationship Id="rId13" Type="http://schemas.openxmlformats.org/officeDocument/2006/relationships/slideLayout" Target="../slideLayouts/slideLayout147.xml"/><Relationship Id="rId12" Type="http://schemas.openxmlformats.org/officeDocument/2006/relationships/slideLayout" Target="../slideLayouts/slideLayout146.xml"/><Relationship Id="rId15" Type="http://schemas.openxmlformats.org/officeDocument/2006/relationships/slideLayout" Target="../slideLayouts/slideLayout149.xml"/><Relationship Id="rId14" Type="http://schemas.openxmlformats.org/officeDocument/2006/relationships/slideLayout" Target="../slideLayouts/slideLayout148.xml"/><Relationship Id="rId17" Type="http://schemas.openxmlformats.org/officeDocument/2006/relationships/slideLayout" Target="../slideLayouts/slideLayout151.xml"/><Relationship Id="rId16" Type="http://schemas.openxmlformats.org/officeDocument/2006/relationships/slideLayout" Target="../slideLayouts/slideLayout150.xml"/><Relationship Id="rId19" Type="http://schemas.openxmlformats.org/officeDocument/2006/relationships/slideLayout" Target="../slideLayouts/slideLayout153.xml"/><Relationship Id="rId18" Type="http://schemas.openxmlformats.org/officeDocument/2006/relationships/slideLayout" Target="../slideLayouts/slideLayout15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3" Type="http://schemas.openxmlformats.org/officeDocument/2006/relationships/slideLayout" Target="../slideLayouts/slideLayout178.xml"/><Relationship Id="rId12" Type="http://schemas.openxmlformats.org/officeDocument/2006/relationships/slideLayout" Target="../slideLayouts/slideLayout177.xml"/><Relationship Id="rId15" Type="http://schemas.openxmlformats.org/officeDocument/2006/relationships/slideLayout" Target="../slideLayouts/slideLayout180.xml"/><Relationship Id="rId14" Type="http://schemas.openxmlformats.org/officeDocument/2006/relationships/slideLayout" Target="../slideLayouts/slideLayout179.xml"/><Relationship Id="rId16"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 Id="rId31" Type="http://schemas.openxmlformats.org/officeDocument/2006/relationships/slideLayout" Target="../slideLayouts/slideLayout211.xml"/><Relationship Id="rId30" Type="http://schemas.openxmlformats.org/officeDocument/2006/relationships/slideLayout" Target="../slideLayouts/slideLayout210.xml"/><Relationship Id="rId33" Type="http://schemas.openxmlformats.org/officeDocument/2006/relationships/theme" Target="../theme/theme7.xml"/><Relationship Id="rId32" Type="http://schemas.openxmlformats.org/officeDocument/2006/relationships/slideLayout" Target="../slideLayouts/slideLayout212.xml"/><Relationship Id="rId20" Type="http://schemas.openxmlformats.org/officeDocument/2006/relationships/slideLayout" Target="../slideLayouts/slideLayout200.xml"/><Relationship Id="rId22" Type="http://schemas.openxmlformats.org/officeDocument/2006/relationships/slideLayout" Target="../slideLayouts/slideLayout202.xml"/><Relationship Id="rId21" Type="http://schemas.openxmlformats.org/officeDocument/2006/relationships/slideLayout" Target="../slideLayouts/slideLayout201.xml"/><Relationship Id="rId24" Type="http://schemas.openxmlformats.org/officeDocument/2006/relationships/slideLayout" Target="../slideLayouts/slideLayout204.xml"/><Relationship Id="rId23" Type="http://schemas.openxmlformats.org/officeDocument/2006/relationships/slideLayout" Target="../slideLayouts/slideLayout203.xml"/><Relationship Id="rId26" Type="http://schemas.openxmlformats.org/officeDocument/2006/relationships/slideLayout" Target="../slideLayouts/slideLayout206.xml"/><Relationship Id="rId25" Type="http://schemas.openxmlformats.org/officeDocument/2006/relationships/slideLayout" Target="../slideLayouts/slideLayout205.xml"/><Relationship Id="rId28" Type="http://schemas.openxmlformats.org/officeDocument/2006/relationships/slideLayout" Target="../slideLayouts/slideLayout208.xml"/><Relationship Id="rId27" Type="http://schemas.openxmlformats.org/officeDocument/2006/relationships/slideLayout" Target="../slideLayouts/slideLayout207.xml"/><Relationship Id="rId29" Type="http://schemas.openxmlformats.org/officeDocument/2006/relationships/slideLayout" Target="../slideLayouts/slideLayout209.xml"/><Relationship Id="rId11" Type="http://schemas.openxmlformats.org/officeDocument/2006/relationships/slideLayout" Target="../slideLayouts/slideLayout191.xml"/><Relationship Id="rId10" Type="http://schemas.openxmlformats.org/officeDocument/2006/relationships/slideLayout" Target="../slideLayouts/slideLayout190.xml"/><Relationship Id="rId13" Type="http://schemas.openxmlformats.org/officeDocument/2006/relationships/slideLayout" Target="../slideLayouts/slideLayout193.xml"/><Relationship Id="rId12" Type="http://schemas.openxmlformats.org/officeDocument/2006/relationships/slideLayout" Target="../slideLayouts/slideLayout192.xml"/><Relationship Id="rId15" Type="http://schemas.openxmlformats.org/officeDocument/2006/relationships/slideLayout" Target="../slideLayouts/slideLayout195.xml"/><Relationship Id="rId14" Type="http://schemas.openxmlformats.org/officeDocument/2006/relationships/slideLayout" Target="../slideLayouts/slideLayout194.xml"/><Relationship Id="rId17" Type="http://schemas.openxmlformats.org/officeDocument/2006/relationships/slideLayout" Target="../slideLayouts/slideLayout197.xml"/><Relationship Id="rId16" Type="http://schemas.openxmlformats.org/officeDocument/2006/relationships/slideLayout" Target="../slideLayouts/slideLayout196.xml"/><Relationship Id="rId19" Type="http://schemas.openxmlformats.org/officeDocument/2006/relationships/slideLayout" Target="../slideLayouts/slideLayout199.xml"/><Relationship Id="rId18" Type="http://schemas.openxmlformats.org/officeDocument/2006/relationships/slideLayout" Target="../slideLayouts/slideLayout198.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52" name="Google Shape;52;p13"/>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2" name="Shape 702"/>
        <p:cNvGrpSpPr/>
        <p:nvPr/>
      </p:nvGrpSpPr>
      <p:grpSpPr>
        <a:xfrm>
          <a:off x="0" y="0"/>
          <a:ext cx="0" cy="0"/>
          <a:chOff x="0" y="0"/>
          <a:chExt cx="0" cy="0"/>
        </a:xfrm>
      </p:grpSpPr>
      <p:sp>
        <p:nvSpPr>
          <p:cNvPr id="703" name="Google Shape;703;p70"/>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704" name="Google Shape;704;p70"/>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1" name="Shape 1261"/>
        <p:cNvGrpSpPr/>
        <p:nvPr/>
      </p:nvGrpSpPr>
      <p:grpSpPr>
        <a:xfrm>
          <a:off x="0" y="0"/>
          <a:ext cx="0" cy="0"/>
          <a:chOff x="0" y="0"/>
          <a:chExt cx="0" cy="0"/>
        </a:xfrm>
      </p:grpSpPr>
      <p:sp>
        <p:nvSpPr>
          <p:cNvPr id="1262" name="Google Shape;1262;p106"/>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1263" name="Google Shape;1263;p106"/>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88" name="Shape 1788"/>
        <p:cNvGrpSpPr/>
        <p:nvPr/>
      </p:nvGrpSpPr>
      <p:grpSpPr>
        <a:xfrm>
          <a:off x="0" y="0"/>
          <a:ext cx="0" cy="0"/>
          <a:chOff x="0" y="0"/>
          <a:chExt cx="0" cy="0"/>
        </a:xfrm>
      </p:grpSpPr>
      <p:sp>
        <p:nvSpPr>
          <p:cNvPr id="1789" name="Google Shape;1789;p139"/>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1790" name="Google Shape;1790;p139"/>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05" name="Shape 2205"/>
        <p:cNvGrpSpPr/>
        <p:nvPr/>
      </p:nvGrpSpPr>
      <p:grpSpPr>
        <a:xfrm>
          <a:off x="0" y="0"/>
          <a:ext cx="0" cy="0"/>
          <a:chOff x="0" y="0"/>
          <a:chExt cx="0" cy="0"/>
        </a:xfrm>
      </p:grpSpPr>
      <p:sp>
        <p:nvSpPr>
          <p:cNvPr id="2206" name="Google Shape;2206;p171"/>
          <p:cNvSpPr txBox="1"/>
          <p:nvPr>
            <p:ph type="title"/>
          </p:nvPr>
        </p:nvSpPr>
        <p:spPr>
          <a:xfrm>
            <a:off x="457175" y="460250"/>
            <a:ext cx="6153900" cy="9999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sz="3000">
                <a:solidFill>
                  <a:srgbClr val="202124"/>
                </a:solidFill>
                <a:latin typeface="Google Sans"/>
                <a:ea typeface="Google Sans"/>
                <a:cs typeface="Google Sans"/>
                <a:sym typeface="Google Sans"/>
              </a:defRPr>
            </a:lvl1pPr>
            <a:lvl2pPr lvl="1" rtl="0">
              <a:lnSpc>
                <a:spcPct val="115000"/>
              </a:lnSpc>
              <a:spcBef>
                <a:spcPts val="0"/>
              </a:spcBef>
              <a:spcAft>
                <a:spcPts val="0"/>
              </a:spcAft>
              <a:buNone/>
              <a:defRPr sz="3000">
                <a:solidFill>
                  <a:srgbClr val="202124"/>
                </a:solidFill>
                <a:latin typeface="Google Sans"/>
                <a:ea typeface="Google Sans"/>
                <a:cs typeface="Google Sans"/>
                <a:sym typeface="Google Sans"/>
              </a:defRPr>
            </a:lvl2pPr>
            <a:lvl3pPr lvl="2" rtl="0">
              <a:lnSpc>
                <a:spcPct val="115000"/>
              </a:lnSpc>
              <a:spcBef>
                <a:spcPts val="0"/>
              </a:spcBef>
              <a:spcAft>
                <a:spcPts val="0"/>
              </a:spcAft>
              <a:buNone/>
              <a:defRPr sz="3000">
                <a:solidFill>
                  <a:srgbClr val="202124"/>
                </a:solidFill>
                <a:latin typeface="Google Sans"/>
                <a:ea typeface="Google Sans"/>
                <a:cs typeface="Google Sans"/>
                <a:sym typeface="Google Sans"/>
              </a:defRPr>
            </a:lvl3pPr>
            <a:lvl4pPr lvl="3" rtl="0">
              <a:lnSpc>
                <a:spcPct val="115000"/>
              </a:lnSpc>
              <a:spcBef>
                <a:spcPts val="0"/>
              </a:spcBef>
              <a:spcAft>
                <a:spcPts val="0"/>
              </a:spcAft>
              <a:buNone/>
              <a:defRPr sz="3000">
                <a:solidFill>
                  <a:srgbClr val="202124"/>
                </a:solidFill>
                <a:latin typeface="Google Sans"/>
                <a:ea typeface="Google Sans"/>
                <a:cs typeface="Google Sans"/>
                <a:sym typeface="Google Sans"/>
              </a:defRPr>
            </a:lvl4pPr>
            <a:lvl5pPr lvl="4" rtl="0">
              <a:lnSpc>
                <a:spcPct val="115000"/>
              </a:lnSpc>
              <a:spcBef>
                <a:spcPts val="0"/>
              </a:spcBef>
              <a:spcAft>
                <a:spcPts val="0"/>
              </a:spcAft>
              <a:buNone/>
              <a:defRPr sz="3000">
                <a:solidFill>
                  <a:srgbClr val="202124"/>
                </a:solidFill>
                <a:latin typeface="Google Sans"/>
                <a:ea typeface="Google Sans"/>
                <a:cs typeface="Google Sans"/>
                <a:sym typeface="Google Sans"/>
              </a:defRPr>
            </a:lvl5pPr>
            <a:lvl6pPr lvl="5" rtl="0">
              <a:lnSpc>
                <a:spcPct val="115000"/>
              </a:lnSpc>
              <a:spcBef>
                <a:spcPts val="0"/>
              </a:spcBef>
              <a:spcAft>
                <a:spcPts val="0"/>
              </a:spcAft>
              <a:buNone/>
              <a:defRPr sz="3000">
                <a:solidFill>
                  <a:srgbClr val="202124"/>
                </a:solidFill>
                <a:latin typeface="Google Sans"/>
                <a:ea typeface="Google Sans"/>
                <a:cs typeface="Google Sans"/>
                <a:sym typeface="Google Sans"/>
              </a:defRPr>
            </a:lvl6pPr>
            <a:lvl7pPr lvl="6" rtl="0">
              <a:lnSpc>
                <a:spcPct val="115000"/>
              </a:lnSpc>
              <a:spcBef>
                <a:spcPts val="0"/>
              </a:spcBef>
              <a:spcAft>
                <a:spcPts val="0"/>
              </a:spcAft>
              <a:buNone/>
              <a:defRPr sz="3000">
                <a:solidFill>
                  <a:srgbClr val="202124"/>
                </a:solidFill>
                <a:latin typeface="Google Sans"/>
                <a:ea typeface="Google Sans"/>
                <a:cs typeface="Google Sans"/>
                <a:sym typeface="Google Sans"/>
              </a:defRPr>
            </a:lvl7pPr>
            <a:lvl8pPr lvl="7" rtl="0">
              <a:lnSpc>
                <a:spcPct val="115000"/>
              </a:lnSpc>
              <a:spcBef>
                <a:spcPts val="0"/>
              </a:spcBef>
              <a:spcAft>
                <a:spcPts val="0"/>
              </a:spcAft>
              <a:buNone/>
              <a:defRPr sz="3000">
                <a:solidFill>
                  <a:srgbClr val="202124"/>
                </a:solidFill>
                <a:latin typeface="Google Sans"/>
                <a:ea typeface="Google Sans"/>
                <a:cs typeface="Google Sans"/>
                <a:sym typeface="Google Sans"/>
              </a:defRPr>
            </a:lvl8pPr>
            <a:lvl9pPr lvl="8" rtl="0">
              <a:lnSpc>
                <a:spcPct val="115000"/>
              </a:lnSpc>
              <a:spcBef>
                <a:spcPts val="0"/>
              </a:spcBef>
              <a:spcAft>
                <a:spcPts val="0"/>
              </a:spcAft>
              <a:buNone/>
              <a:defRPr sz="3000">
                <a:solidFill>
                  <a:srgbClr val="202124"/>
                </a:solidFill>
                <a:latin typeface="Google Sans"/>
                <a:ea typeface="Google Sans"/>
                <a:cs typeface="Google Sans"/>
                <a:sym typeface="Google Sans"/>
              </a:defRPr>
            </a:lvl9pPr>
          </a:lstStyle>
          <a:p/>
        </p:txBody>
      </p:sp>
      <p:sp>
        <p:nvSpPr>
          <p:cNvPr id="2207" name="Google Shape;2207;p171"/>
          <p:cNvSpPr txBox="1"/>
          <p:nvPr>
            <p:ph idx="1" type="body"/>
          </p:nvPr>
        </p:nvSpPr>
        <p:spPr>
          <a:xfrm>
            <a:off x="457175" y="1536250"/>
            <a:ext cx="6153900" cy="3151800"/>
          </a:xfrm>
          <a:prstGeom prst="rect">
            <a:avLst/>
          </a:prstGeom>
          <a:noFill/>
          <a:ln>
            <a:noFill/>
          </a:ln>
        </p:spPr>
        <p:txBody>
          <a:bodyPr anchorCtr="0" anchor="t" bIns="0" lIns="0" spcFirstLastPara="1" rIns="0" wrap="square" tIns="0">
            <a:noAutofit/>
          </a:bodyPr>
          <a:lstStyle>
            <a:lvl1pPr indent="-304800" lvl="0" marL="4572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1pPr>
            <a:lvl2pPr indent="-304800" lvl="1" marL="9144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2pPr>
            <a:lvl3pPr indent="-304800" lvl="2" marL="13716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3pPr>
            <a:lvl4pPr indent="-304800" lvl="3" marL="18288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4pPr>
            <a:lvl5pPr indent="-304800" lvl="4" marL="22860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5pPr>
            <a:lvl6pPr indent="-304800" lvl="5" marL="27432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6pPr>
            <a:lvl7pPr indent="-304800" lvl="6" marL="32004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7pPr>
            <a:lvl8pPr indent="-304800" lvl="7" marL="36576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8pPr>
            <a:lvl9pPr indent="-304800" lvl="8" marL="41148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61" name="Shape 2261"/>
        <p:cNvGrpSpPr/>
        <p:nvPr/>
      </p:nvGrpSpPr>
      <p:grpSpPr>
        <a:xfrm>
          <a:off x="0" y="0"/>
          <a:ext cx="0" cy="0"/>
          <a:chOff x="0" y="0"/>
          <a:chExt cx="0" cy="0"/>
        </a:xfrm>
      </p:grpSpPr>
      <p:sp>
        <p:nvSpPr>
          <p:cNvPr id="2262" name="Google Shape;2262;p187"/>
          <p:cNvSpPr txBox="1"/>
          <p:nvPr>
            <p:ph type="title"/>
          </p:nvPr>
        </p:nvSpPr>
        <p:spPr>
          <a:xfrm>
            <a:off x="457175" y="460250"/>
            <a:ext cx="6153900" cy="9999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sz="3000">
                <a:solidFill>
                  <a:srgbClr val="202124"/>
                </a:solidFill>
                <a:latin typeface="Google Sans"/>
                <a:ea typeface="Google Sans"/>
                <a:cs typeface="Google Sans"/>
                <a:sym typeface="Google Sans"/>
              </a:defRPr>
            </a:lvl1pPr>
            <a:lvl2pPr lvl="1" rtl="0">
              <a:lnSpc>
                <a:spcPct val="115000"/>
              </a:lnSpc>
              <a:spcBef>
                <a:spcPts val="0"/>
              </a:spcBef>
              <a:spcAft>
                <a:spcPts val="0"/>
              </a:spcAft>
              <a:buNone/>
              <a:defRPr sz="3000">
                <a:solidFill>
                  <a:srgbClr val="202124"/>
                </a:solidFill>
                <a:latin typeface="Google Sans"/>
                <a:ea typeface="Google Sans"/>
                <a:cs typeface="Google Sans"/>
                <a:sym typeface="Google Sans"/>
              </a:defRPr>
            </a:lvl2pPr>
            <a:lvl3pPr lvl="2" rtl="0">
              <a:lnSpc>
                <a:spcPct val="115000"/>
              </a:lnSpc>
              <a:spcBef>
                <a:spcPts val="0"/>
              </a:spcBef>
              <a:spcAft>
                <a:spcPts val="0"/>
              </a:spcAft>
              <a:buNone/>
              <a:defRPr sz="3000">
                <a:solidFill>
                  <a:srgbClr val="202124"/>
                </a:solidFill>
                <a:latin typeface="Google Sans"/>
                <a:ea typeface="Google Sans"/>
                <a:cs typeface="Google Sans"/>
                <a:sym typeface="Google Sans"/>
              </a:defRPr>
            </a:lvl3pPr>
            <a:lvl4pPr lvl="3" rtl="0">
              <a:lnSpc>
                <a:spcPct val="115000"/>
              </a:lnSpc>
              <a:spcBef>
                <a:spcPts val="0"/>
              </a:spcBef>
              <a:spcAft>
                <a:spcPts val="0"/>
              </a:spcAft>
              <a:buNone/>
              <a:defRPr sz="3000">
                <a:solidFill>
                  <a:srgbClr val="202124"/>
                </a:solidFill>
                <a:latin typeface="Google Sans"/>
                <a:ea typeface="Google Sans"/>
                <a:cs typeface="Google Sans"/>
                <a:sym typeface="Google Sans"/>
              </a:defRPr>
            </a:lvl4pPr>
            <a:lvl5pPr lvl="4" rtl="0">
              <a:lnSpc>
                <a:spcPct val="115000"/>
              </a:lnSpc>
              <a:spcBef>
                <a:spcPts val="0"/>
              </a:spcBef>
              <a:spcAft>
                <a:spcPts val="0"/>
              </a:spcAft>
              <a:buNone/>
              <a:defRPr sz="3000">
                <a:solidFill>
                  <a:srgbClr val="202124"/>
                </a:solidFill>
                <a:latin typeface="Google Sans"/>
                <a:ea typeface="Google Sans"/>
                <a:cs typeface="Google Sans"/>
                <a:sym typeface="Google Sans"/>
              </a:defRPr>
            </a:lvl5pPr>
            <a:lvl6pPr lvl="5" rtl="0">
              <a:lnSpc>
                <a:spcPct val="115000"/>
              </a:lnSpc>
              <a:spcBef>
                <a:spcPts val="0"/>
              </a:spcBef>
              <a:spcAft>
                <a:spcPts val="0"/>
              </a:spcAft>
              <a:buNone/>
              <a:defRPr sz="3000">
                <a:solidFill>
                  <a:srgbClr val="202124"/>
                </a:solidFill>
                <a:latin typeface="Google Sans"/>
                <a:ea typeface="Google Sans"/>
                <a:cs typeface="Google Sans"/>
                <a:sym typeface="Google Sans"/>
              </a:defRPr>
            </a:lvl6pPr>
            <a:lvl7pPr lvl="6" rtl="0">
              <a:lnSpc>
                <a:spcPct val="115000"/>
              </a:lnSpc>
              <a:spcBef>
                <a:spcPts val="0"/>
              </a:spcBef>
              <a:spcAft>
                <a:spcPts val="0"/>
              </a:spcAft>
              <a:buNone/>
              <a:defRPr sz="3000">
                <a:solidFill>
                  <a:srgbClr val="202124"/>
                </a:solidFill>
                <a:latin typeface="Google Sans"/>
                <a:ea typeface="Google Sans"/>
                <a:cs typeface="Google Sans"/>
                <a:sym typeface="Google Sans"/>
              </a:defRPr>
            </a:lvl7pPr>
            <a:lvl8pPr lvl="7" rtl="0">
              <a:lnSpc>
                <a:spcPct val="115000"/>
              </a:lnSpc>
              <a:spcBef>
                <a:spcPts val="0"/>
              </a:spcBef>
              <a:spcAft>
                <a:spcPts val="0"/>
              </a:spcAft>
              <a:buNone/>
              <a:defRPr sz="3000">
                <a:solidFill>
                  <a:srgbClr val="202124"/>
                </a:solidFill>
                <a:latin typeface="Google Sans"/>
                <a:ea typeface="Google Sans"/>
                <a:cs typeface="Google Sans"/>
                <a:sym typeface="Google Sans"/>
              </a:defRPr>
            </a:lvl8pPr>
            <a:lvl9pPr lvl="8" rtl="0">
              <a:lnSpc>
                <a:spcPct val="115000"/>
              </a:lnSpc>
              <a:spcBef>
                <a:spcPts val="0"/>
              </a:spcBef>
              <a:spcAft>
                <a:spcPts val="0"/>
              </a:spcAft>
              <a:buNone/>
              <a:defRPr sz="3000">
                <a:solidFill>
                  <a:srgbClr val="202124"/>
                </a:solidFill>
                <a:latin typeface="Google Sans"/>
                <a:ea typeface="Google Sans"/>
                <a:cs typeface="Google Sans"/>
                <a:sym typeface="Google Sans"/>
              </a:defRPr>
            </a:lvl9pPr>
          </a:lstStyle>
          <a:p/>
        </p:txBody>
      </p:sp>
      <p:sp>
        <p:nvSpPr>
          <p:cNvPr id="2263" name="Google Shape;2263;p187"/>
          <p:cNvSpPr txBox="1"/>
          <p:nvPr>
            <p:ph idx="1" type="body"/>
          </p:nvPr>
        </p:nvSpPr>
        <p:spPr>
          <a:xfrm>
            <a:off x="457175" y="1536250"/>
            <a:ext cx="6153900" cy="3151800"/>
          </a:xfrm>
          <a:prstGeom prst="rect">
            <a:avLst/>
          </a:prstGeom>
          <a:noFill/>
          <a:ln>
            <a:noFill/>
          </a:ln>
        </p:spPr>
        <p:txBody>
          <a:bodyPr anchorCtr="0" anchor="t" bIns="0" lIns="0" spcFirstLastPara="1" rIns="0" wrap="square" tIns="0">
            <a:noAutofit/>
          </a:bodyPr>
          <a:lstStyle>
            <a:lvl1pPr indent="-304800" lvl="0" marL="4572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1pPr>
            <a:lvl2pPr indent="-304800" lvl="1" marL="9144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2pPr>
            <a:lvl3pPr indent="-304800" lvl="2" marL="13716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3pPr>
            <a:lvl4pPr indent="-304800" lvl="3" marL="18288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4pPr>
            <a:lvl5pPr indent="-304800" lvl="4" marL="22860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5pPr>
            <a:lvl6pPr indent="-304800" lvl="5" marL="27432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6pPr>
            <a:lvl7pPr indent="-304800" lvl="6" marL="32004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7pPr>
            <a:lvl8pPr indent="-304800" lvl="7" marL="36576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8pPr>
            <a:lvl9pPr indent="-304800" lvl="8" marL="4114800" rtl="0">
              <a:lnSpc>
                <a:spcPct val="115000"/>
              </a:lnSpc>
              <a:spcBef>
                <a:spcPts val="0"/>
              </a:spcBef>
              <a:spcAft>
                <a:spcPts val="0"/>
              </a:spcAft>
              <a:buClr>
                <a:srgbClr val="202124"/>
              </a:buClr>
              <a:buSzPts val="1200"/>
              <a:buFont typeface="Google Sans"/>
              <a:buChar char="■"/>
              <a:defRPr sz="12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2393" name="Shape 23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60" r:id="rId1"/>
    <p:sldLayoutId id="2147483861" r:id="rId2"/>
    <p:sldLayoutId id="2147483862" r:id="rId3"/>
    <p:sldLayoutId id="214748386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EA4335"/>
          </p15:clr>
        </p15:guide>
        <p15:guide id="2" orient="horz" pos="2958">
          <p15:clr>
            <a:srgbClr val="EA4335"/>
          </p15:clr>
        </p15:guide>
        <p15:guide id="3" pos="288">
          <p15:clr>
            <a:srgbClr val="EA4335"/>
          </p15:clr>
        </p15:guide>
        <p15:guide id="4" pos="632">
          <p15:clr>
            <a:srgbClr val="EA4335"/>
          </p15:clr>
        </p15:guide>
        <p15:guide id="5" pos="727">
          <p15:clr>
            <a:srgbClr val="EA4335"/>
          </p15:clr>
        </p15:guide>
        <p15:guide id="6" pos="1073">
          <p15:clr>
            <a:srgbClr val="EA4335"/>
          </p15:clr>
        </p15:guide>
        <p15:guide id="7" pos="1166">
          <p15:clr>
            <a:srgbClr val="EA4335"/>
          </p15:clr>
        </p15:guide>
        <p15:guide id="8" pos="1512">
          <p15:clr>
            <a:srgbClr val="EA4335"/>
          </p15:clr>
        </p15:guide>
        <p15:guide id="9" pos="1610">
          <p15:clr>
            <a:srgbClr val="EA4335"/>
          </p15:clr>
        </p15:guide>
        <p15:guide id="10" pos="1954">
          <p15:clr>
            <a:srgbClr val="EA4335"/>
          </p15:clr>
        </p15:guide>
        <p15:guide id="11" pos="2048">
          <p15:clr>
            <a:srgbClr val="EA4335"/>
          </p15:clr>
        </p15:guide>
        <p15:guide id="12" pos="2389">
          <p15:clr>
            <a:srgbClr val="EA4335"/>
          </p15:clr>
        </p15:guide>
        <p15:guide id="13" pos="2490">
          <p15:clr>
            <a:srgbClr val="EA4335"/>
          </p15:clr>
        </p15:guide>
        <p15:guide id="14" pos="2831">
          <p15:clr>
            <a:srgbClr val="EA4335"/>
          </p15:clr>
        </p15:guide>
        <p15:guide id="15" pos="2929">
          <p15:clr>
            <a:srgbClr val="EA4335"/>
          </p15:clr>
        </p15:guide>
        <p15:guide id="16" pos="3270">
          <p15:clr>
            <a:srgbClr val="EA4335"/>
          </p15:clr>
        </p15:guide>
        <p15:guide id="17" pos="3369">
          <p15:clr>
            <a:srgbClr val="EA4335"/>
          </p15:clr>
        </p15:guide>
        <p15:guide id="18" pos="3712">
          <p15:clr>
            <a:srgbClr val="EA4335"/>
          </p15:clr>
        </p15:guide>
        <p15:guide id="19" pos="3806">
          <p15:clr>
            <a:srgbClr val="EA4335"/>
          </p15:clr>
        </p15:guide>
        <p15:guide id="20" pos="4154">
          <p15:clr>
            <a:srgbClr val="EA4335"/>
          </p15:clr>
        </p15:guide>
        <p15:guide id="21" pos="4248">
          <p15:clr>
            <a:srgbClr val="EA4335"/>
          </p15:clr>
        </p15:guide>
        <p15:guide id="22" pos="4591">
          <p15:clr>
            <a:srgbClr val="EA4335"/>
          </p15:clr>
        </p15:guide>
        <p15:guide id="23" pos="4687">
          <p15:clr>
            <a:srgbClr val="EA4335"/>
          </p15:clr>
        </p15:guide>
        <p15:guide id="24" pos="5033">
          <p15:clr>
            <a:srgbClr val="EA4335"/>
          </p15:clr>
        </p15:guide>
        <p15:guide id="25" pos="5126">
          <p15:clr>
            <a:srgbClr val="EA4335"/>
          </p15:clr>
        </p15:guide>
        <p15:guide id="26" pos="5472">
          <p15:clr>
            <a:srgbClr val="EA4335"/>
          </p15:clr>
        </p15:guide>
        <p15:guide id="27" orient="horz" pos="3118">
          <p15:clr>
            <a:srgbClr val="EA4335"/>
          </p15:clr>
        </p15:guide>
        <p15:guide id="28" pos="374">
          <p15:clr>
            <a:srgbClr val="EA4335"/>
          </p15:clr>
        </p15:guide>
        <p15:guide id="29" pos="5386">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1.xml"/><Relationship Id="rId3" Type="http://schemas.openxmlformats.org/officeDocument/2006/relationships/image" Target="../media/image3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21.xml"/><Relationship Id="rId3" Type="http://schemas.openxmlformats.org/officeDocument/2006/relationships/image" Target="../media/image4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35.png"/><Relationship Id="rId5"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34.xml"/><Relationship Id="rId3" Type="http://schemas.openxmlformats.org/officeDocument/2006/relationships/image" Target="../media/image4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35.xml"/><Relationship Id="rId3" Type="http://schemas.openxmlformats.org/officeDocument/2006/relationships/image" Target="../media/image34.gif"/><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48.png"/><Relationship Id="rId9"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45.png"/><Relationship Id="rId8" Type="http://schemas.openxmlformats.org/officeDocument/2006/relationships/image" Target="../media/image20.png"/><Relationship Id="rId10"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9.xml"/><Relationship Id="rId3"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225"/>
          <p:cNvSpPr txBox="1"/>
          <p:nvPr>
            <p:ph type="title"/>
          </p:nvPr>
        </p:nvSpPr>
        <p:spPr>
          <a:xfrm>
            <a:off x="761950" y="2030700"/>
            <a:ext cx="7848900" cy="19221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t/>
            </a:r>
            <a:endParaRPr sz="3300"/>
          </a:p>
          <a:p>
            <a:pPr indent="0" lvl="0" marL="0" rtl="0" algn="l">
              <a:spcBef>
                <a:spcPts val="0"/>
              </a:spcBef>
              <a:spcAft>
                <a:spcPts val="0"/>
              </a:spcAft>
              <a:buNone/>
            </a:pPr>
            <a:r>
              <a:rPr lang="en" sz="3100"/>
              <a:t>A tour of Vertex AI</a:t>
            </a:r>
            <a:endParaRPr sz="3100"/>
          </a:p>
        </p:txBody>
      </p:sp>
      <p:sp>
        <p:nvSpPr>
          <p:cNvPr id="2407" name="Google Shape;2407;p225"/>
          <p:cNvSpPr txBox="1"/>
          <p:nvPr/>
        </p:nvSpPr>
        <p:spPr>
          <a:xfrm>
            <a:off x="768650" y="3615300"/>
            <a:ext cx="5614200" cy="462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800">
                <a:latin typeface="Google Sans"/>
                <a:ea typeface="Google Sans"/>
                <a:cs typeface="Google Sans"/>
                <a:sym typeface="Google Sans"/>
              </a:rPr>
              <a:t>Sara Robinson</a:t>
            </a:r>
            <a:r>
              <a:rPr lang="en" sz="1800">
                <a:solidFill>
                  <a:srgbClr val="4285F4"/>
                </a:solidFill>
                <a:latin typeface="Google Sans"/>
                <a:ea typeface="Google Sans"/>
                <a:cs typeface="Google Sans"/>
                <a:sym typeface="Google Sans"/>
              </a:rPr>
              <a:t> </a:t>
            </a:r>
            <a:r>
              <a:rPr lang="en">
                <a:solidFill>
                  <a:srgbClr val="4285F4"/>
                </a:solidFill>
                <a:latin typeface="Roboto Mono"/>
                <a:ea typeface="Roboto Mono"/>
                <a:cs typeface="Roboto Mono"/>
                <a:sym typeface="Roboto Mono"/>
              </a:rPr>
              <a:t>{</a:t>
            </a:r>
            <a:r>
              <a:rPr lang="en">
                <a:solidFill>
                  <a:srgbClr val="434343"/>
                </a:solidFill>
                <a:latin typeface="Roboto Mono"/>
                <a:ea typeface="Roboto Mono"/>
                <a:cs typeface="Roboto Mono"/>
                <a:sym typeface="Roboto Mono"/>
              </a:rPr>
              <a:t>Developer Advocate</a:t>
            </a:r>
            <a:r>
              <a:rPr lang="en">
                <a:solidFill>
                  <a:srgbClr val="4285F4"/>
                </a:solidFill>
                <a:latin typeface="Roboto Mono"/>
                <a:ea typeface="Roboto Mono"/>
                <a:cs typeface="Roboto Mono"/>
                <a:sym typeface="Roboto Mono"/>
              </a:rPr>
              <a:t>}</a:t>
            </a:r>
            <a:endParaRPr>
              <a:solidFill>
                <a:srgbClr val="4285F4"/>
              </a:solidFill>
              <a:latin typeface="Roboto Mono"/>
              <a:ea typeface="Roboto Mono"/>
              <a:cs typeface="Roboto Mono"/>
              <a:sym typeface="Roboto Mono"/>
            </a:endParaRPr>
          </a:p>
        </p:txBody>
      </p:sp>
      <p:sp>
        <p:nvSpPr>
          <p:cNvPr id="2408" name="Google Shape;2408;p225"/>
          <p:cNvSpPr txBox="1"/>
          <p:nvPr/>
        </p:nvSpPr>
        <p:spPr>
          <a:xfrm>
            <a:off x="761951" y="3959550"/>
            <a:ext cx="2017800" cy="38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4285F4"/>
                </a:solidFill>
                <a:latin typeface="Google Sans"/>
                <a:ea typeface="Google Sans"/>
                <a:cs typeface="Google Sans"/>
                <a:sym typeface="Google Sans"/>
              </a:rPr>
              <a:t>@SRobTweets</a:t>
            </a:r>
            <a:endParaRPr sz="1600">
              <a:solidFill>
                <a:srgbClr val="4285F4"/>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234"/>
          <p:cNvSpPr txBox="1"/>
          <p:nvPr>
            <p:ph type="title"/>
          </p:nvPr>
        </p:nvSpPr>
        <p:spPr>
          <a:xfrm>
            <a:off x="637700" y="1674450"/>
            <a:ext cx="5080200" cy="10899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b="0" lang="en" sz="4800"/>
              <a:t>Datasets</a:t>
            </a:r>
            <a:endParaRPr b="0" sz="4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235"/>
          <p:cNvSpPr txBox="1"/>
          <p:nvPr>
            <p:ph type="title"/>
          </p:nvPr>
        </p:nvSpPr>
        <p:spPr>
          <a:xfrm>
            <a:off x="761950" y="457175"/>
            <a:ext cx="76200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0" lang="en"/>
              <a:t>Choose your data type</a:t>
            </a:r>
            <a:endParaRPr b="0"/>
          </a:p>
          <a:p>
            <a:pPr indent="0" lvl="0" marL="0" rtl="0" algn="l">
              <a:spcBef>
                <a:spcPts val="0"/>
              </a:spcBef>
              <a:spcAft>
                <a:spcPts val="0"/>
              </a:spcAft>
              <a:buNone/>
            </a:pPr>
            <a:r>
              <a:t/>
            </a:r>
            <a:endParaRPr b="0"/>
          </a:p>
        </p:txBody>
      </p:sp>
      <p:sp>
        <p:nvSpPr>
          <p:cNvPr id="2564" name="Google Shape;2564;p235"/>
          <p:cNvSpPr/>
          <p:nvPr/>
        </p:nvSpPr>
        <p:spPr>
          <a:xfrm>
            <a:off x="447134" y="4524234"/>
            <a:ext cx="2183400" cy="572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565" name="Google Shape;2565;p235"/>
          <p:cNvPicPr preferRelativeResize="0"/>
          <p:nvPr/>
        </p:nvPicPr>
        <p:blipFill>
          <a:blip r:embed="rId3">
            <a:alphaModFix/>
          </a:blip>
          <a:stretch>
            <a:fillRect/>
          </a:stretch>
        </p:blipFill>
        <p:spPr>
          <a:xfrm>
            <a:off x="1123375" y="1001050"/>
            <a:ext cx="7384190" cy="34100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236"/>
          <p:cNvSpPr txBox="1"/>
          <p:nvPr>
            <p:ph type="title"/>
          </p:nvPr>
        </p:nvSpPr>
        <p:spPr>
          <a:xfrm>
            <a:off x="761950" y="457175"/>
            <a:ext cx="76200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0" lang="en"/>
              <a:t>Image datasets</a:t>
            </a:r>
            <a:endParaRPr b="0"/>
          </a:p>
          <a:p>
            <a:pPr indent="0" lvl="0" marL="0" rtl="0" algn="l">
              <a:spcBef>
                <a:spcPts val="0"/>
              </a:spcBef>
              <a:spcAft>
                <a:spcPts val="0"/>
              </a:spcAft>
              <a:buNone/>
            </a:pPr>
            <a:r>
              <a:t/>
            </a:r>
            <a:endParaRPr b="0"/>
          </a:p>
        </p:txBody>
      </p:sp>
      <p:sp>
        <p:nvSpPr>
          <p:cNvPr id="2571" name="Google Shape;2571;p236"/>
          <p:cNvSpPr/>
          <p:nvPr/>
        </p:nvSpPr>
        <p:spPr>
          <a:xfrm>
            <a:off x="447134" y="4524234"/>
            <a:ext cx="2183400" cy="572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572" name="Google Shape;2572;p236"/>
          <p:cNvPicPr preferRelativeResize="0"/>
          <p:nvPr/>
        </p:nvPicPr>
        <p:blipFill>
          <a:blip r:embed="rId3">
            <a:alphaModFix/>
          </a:blip>
          <a:stretch>
            <a:fillRect/>
          </a:stretch>
        </p:blipFill>
        <p:spPr>
          <a:xfrm>
            <a:off x="1139478" y="1090367"/>
            <a:ext cx="3281701" cy="2905109"/>
          </a:xfrm>
          <a:prstGeom prst="rect">
            <a:avLst/>
          </a:prstGeom>
          <a:noFill/>
          <a:ln>
            <a:noFill/>
          </a:ln>
        </p:spPr>
      </p:pic>
      <p:pic>
        <p:nvPicPr>
          <p:cNvPr id="2573" name="Google Shape;2573;p236"/>
          <p:cNvPicPr preferRelativeResize="0"/>
          <p:nvPr/>
        </p:nvPicPr>
        <p:blipFill>
          <a:blip r:embed="rId4">
            <a:alphaModFix/>
          </a:blip>
          <a:stretch>
            <a:fillRect/>
          </a:stretch>
        </p:blipFill>
        <p:spPr>
          <a:xfrm>
            <a:off x="4877976" y="1009625"/>
            <a:ext cx="3390950" cy="3124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sp>
        <p:nvSpPr>
          <p:cNvPr id="2578" name="Google Shape;2578;p237"/>
          <p:cNvSpPr txBox="1"/>
          <p:nvPr>
            <p:ph type="title"/>
          </p:nvPr>
        </p:nvSpPr>
        <p:spPr>
          <a:xfrm>
            <a:off x="761950" y="457175"/>
            <a:ext cx="76200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0" lang="en"/>
              <a:t>Tabular datasets</a:t>
            </a:r>
            <a:endParaRPr b="0"/>
          </a:p>
          <a:p>
            <a:pPr indent="0" lvl="0" marL="0" rtl="0" algn="l">
              <a:spcBef>
                <a:spcPts val="0"/>
              </a:spcBef>
              <a:spcAft>
                <a:spcPts val="0"/>
              </a:spcAft>
              <a:buNone/>
            </a:pPr>
            <a:r>
              <a:t/>
            </a:r>
            <a:endParaRPr b="0"/>
          </a:p>
        </p:txBody>
      </p:sp>
      <p:sp>
        <p:nvSpPr>
          <p:cNvPr id="2579" name="Google Shape;2579;p237"/>
          <p:cNvSpPr/>
          <p:nvPr/>
        </p:nvSpPr>
        <p:spPr>
          <a:xfrm>
            <a:off x="447134" y="4524234"/>
            <a:ext cx="2183400" cy="572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580" name="Google Shape;2580;p237"/>
          <p:cNvPicPr preferRelativeResize="0"/>
          <p:nvPr/>
        </p:nvPicPr>
        <p:blipFill>
          <a:blip r:embed="rId3">
            <a:alphaModFix/>
          </a:blip>
          <a:stretch>
            <a:fillRect/>
          </a:stretch>
        </p:blipFill>
        <p:spPr>
          <a:xfrm>
            <a:off x="1015151" y="1161825"/>
            <a:ext cx="3464049" cy="336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p238"/>
          <p:cNvSpPr txBox="1"/>
          <p:nvPr>
            <p:ph type="title"/>
          </p:nvPr>
        </p:nvSpPr>
        <p:spPr>
          <a:xfrm>
            <a:off x="761950" y="457175"/>
            <a:ext cx="76200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0" lang="en"/>
              <a:t>Text datasets</a:t>
            </a:r>
            <a:endParaRPr b="0"/>
          </a:p>
        </p:txBody>
      </p:sp>
      <p:sp>
        <p:nvSpPr>
          <p:cNvPr id="2586" name="Google Shape;2586;p238"/>
          <p:cNvSpPr/>
          <p:nvPr/>
        </p:nvSpPr>
        <p:spPr>
          <a:xfrm>
            <a:off x="447134" y="4524234"/>
            <a:ext cx="2183400" cy="572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587" name="Google Shape;2587;p238"/>
          <p:cNvPicPr preferRelativeResize="0"/>
          <p:nvPr/>
        </p:nvPicPr>
        <p:blipFill>
          <a:blip r:embed="rId3">
            <a:alphaModFix/>
          </a:blip>
          <a:stretch>
            <a:fillRect/>
          </a:stretch>
        </p:blipFill>
        <p:spPr>
          <a:xfrm>
            <a:off x="447125" y="1338125"/>
            <a:ext cx="2442280" cy="2467251"/>
          </a:xfrm>
          <a:prstGeom prst="rect">
            <a:avLst/>
          </a:prstGeom>
          <a:noFill/>
          <a:ln>
            <a:noFill/>
          </a:ln>
        </p:spPr>
      </p:pic>
      <p:pic>
        <p:nvPicPr>
          <p:cNvPr id="2588" name="Google Shape;2588;p238"/>
          <p:cNvPicPr preferRelativeResize="0"/>
          <p:nvPr/>
        </p:nvPicPr>
        <p:blipFill>
          <a:blip r:embed="rId4">
            <a:alphaModFix/>
          </a:blip>
          <a:stretch>
            <a:fillRect/>
          </a:stretch>
        </p:blipFill>
        <p:spPr>
          <a:xfrm>
            <a:off x="2978548" y="1108553"/>
            <a:ext cx="3017651" cy="2392796"/>
          </a:xfrm>
          <a:prstGeom prst="rect">
            <a:avLst/>
          </a:prstGeom>
          <a:noFill/>
          <a:ln>
            <a:noFill/>
          </a:ln>
        </p:spPr>
      </p:pic>
      <p:pic>
        <p:nvPicPr>
          <p:cNvPr id="2589" name="Google Shape;2589;p238"/>
          <p:cNvPicPr preferRelativeResize="0"/>
          <p:nvPr/>
        </p:nvPicPr>
        <p:blipFill>
          <a:blip r:embed="rId5">
            <a:alphaModFix/>
          </a:blip>
          <a:stretch>
            <a:fillRect/>
          </a:stretch>
        </p:blipFill>
        <p:spPr>
          <a:xfrm>
            <a:off x="6250699" y="1236275"/>
            <a:ext cx="2579076" cy="21373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239"/>
          <p:cNvSpPr txBox="1"/>
          <p:nvPr>
            <p:ph type="title"/>
          </p:nvPr>
        </p:nvSpPr>
        <p:spPr>
          <a:xfrm>
            <a:off x="761950" y="457175"/>
            <a:ext cx="76200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0" lang="en"/>
              <a:t>Video datasets</a:t>
            </a:r>
            <a:endParaRPr b="0"/>
          </a:p>
        </p:txBody>
      </p:sp>
      <p:sp>
        <p:nvSpPr>
          <p:cNvPr id="2595" name="Google Shape;2595;p239"/>
          <p:cNvSpPr/>
          <p:nvPr/>
        </p:nvSpPr>
        <p:spPr>
          <a:xfrm>
            <a:off x="447134" y="4524234"/>
            <a:ext cx="2183400" cy="572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596" name="Google Shape;2596;p239"/>
          <p:cNvPicPr preferRelativeResize="0"/>
          <p:nvPr/>
        </p:nvPicPr>
        <p:blipFill>
          <a:blip r:embed="rId3">
            <a:alphaModFix/>
          </a:blip>
          <a:stretch>
            <a:fillRect/>
          </a:stretch>
        </p:blipFill>
        <p:spPr>
          <a:xfrm>
            <a:off x="1755400" y="1186650"/>
            <a:ext cx="2102775" cy="2770200"/>
          </a:xfrm>
          <a:prstGeom prst="rect">
            <a:avLst/>
          </a:prstGeom>
          <a:noFill/>
          <a:ln>
            <a:noFill/>
          </a:ln>
        </p:spPr>
      </p:pic>
      <p:pic>
        <p:nvPicPr>
          <p:cNvPr id="2597" name="Google Shape;2597;p239"/>
          <p:cNvPicPr preferRelativeResize="0"/>
          <p:nvPr/>
        </p:nvPicPr>
        <p:blipFill>
          <a:blip r:embed="rId4">
            <a:alphaModFix/>
          </a:blip>
          <a:stretch>
            <a:fillRect/>
          </a:stretch>
        </p:blipFill>
        <p:spPr>
          <a:xfrm>
            <a:off x="4402325" y="1152050"/>
            <a:ext cx="3259367" cy="2839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p240"/>
          <p:cNvSpPr txBox="1"/>
          <p:nvPr>
            <p:ph type="title"/>
          </p:nvPr>
        </p:nvSpPr>
        <p:spPr>
          <a:xfrm>
            <a:off x="599975" y="1954450"/>
            <a:ext cx="5080200" cy="8814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b="0" lang="en" sz="4000"/>
              <a:t>Models: build, train, evaluate</a:t>
            </a:r>
            <a:endParaRPr b="0" sz="4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241"/>
          <p:cNvSpPr txBox="1"/>
          <p:nvPr/>
        </p:nvSpPr>
        <p:spPr>
          <a:xfrm>
            <a:off x="158900" y="132775"/>
            <a:ext cx="50163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Google Sans"/>
                <a:ea typeface="Google Sans"/>
                <a:cs typeface="Google Sans"/>
                <a:sym typeface="Google Sans"/>
              </a:rPr>
              <a:t>What’s the right tool for you?</a:t>
            </a:r>
            <a:endParaRPr b="1" sz="1800">
              <a:solidFill>
                <a:schemeClr val="dk1"/>
              </a:solidFill>
              <a:latin typeface="Google Sans"/>
              <a:ea typeface="Google Sans"/>
              <a:cs typeface="Google Sans"/>
              <a:sym typeface="Google Sans"/>
            </a:endParaRPr>
          </a:p>
        </p:txBody>
      </p:sp>
      <p:sp>
        <p:nvSpPr>
          <p:cNvPr id="2608" name="Google Shape;2608;p241"/>
          <p:cNvSpPr txBox="1"/>
          <p:nvPr/>
        </p:nvSpPr>
        <p:spPr>
          <a:xfrm>
            <a:off x="6582750" y="1392200"/>
            <a:ext cx="1989300" cy="5520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Are you writing the model code yourself?</a:t>
            </a:r>
            <a:endParaRPr sz="1200">
              <a:solidFill>
                <a:srgbClr val="3C4043"/>
              </a:solidFill>
              <a:latin typeface="Google Sans"/>
              <a:ea typeface="Google Sans"/>
              <a:cs typeface="Google Sans"/>
              <a:sym typeface="Google Sans"/>
            </a:endParaRPr>
          </a:p>
        </p:txBody>
      </p:sp>
      <p:sp>
        <p:nvSpPr>
          <p:cNvPr id="2609" name="Google Shape;2609;p241"/>
          <p:cNvSpPr txBox="1"/>
          <p:nvPr/>
        </p:nvSpPr>
        <p:spPr>
          <a:xfrm>
            <a:off x="2391250" y="134523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610" name="Google Shape;2610;p241"/>
          <p:cNvSpPr txBox="1"/>
          <p:nvPr/>
        </p:nvSpPr>
        <p:spPr>
          <a:xfrm>
            <a:off x="518350" y="1498850"/>
            <a:ext cx="1385700" cy="338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Pre-trained APIs</a:t>
            </a:r>
            <a:endParaRPr sz="1200">
              <a:solidFill>
                <a:schemeClr val="lt2"/>
              </a:solidFill>
              <a:latin typeface="Google Sans"/>
              <a:ea typeface="Google Sans"/>
              <a:cs typeface="Google Sans"/>
              <a:sym typeface="Google Sans"/>
            </a:endParaRPr>
          </a:p>
        </p:txBody>
      </p:sp>
      <p:sp>
        <p:nvSpPr>
          <p:cNvPr id="2611" name="Google Shape;2611;p241"/>
          <p:cNvSpPr txBox="1"/>
          <p:nvPr/>
        </p:nvSpPr>
        <p:spPr>
          <a:xfrm>
            <a:off x="5530550" y="134525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cxnSp>
        <p:nvCxnSpPr>
          <p:cNvPr id="2612" name="Google Shape;2612;p241"/>
          <p:cNvCxnSpPr/>
          <p:nvPr/>
        </p:nvCxnSpPr>
        <p:spPr>
          <a:xfrm flipH="1">
            <a:off x="5486350" y="1944200"/>
            <a:ext cx="1670100" cy="546000"/>
          </a:xfrm>
          <a:prstGeom prst="bentConnector3">
            <a:avLst>
              <a:gd fmla="val 90" name="adj1"/>
            </a:avLst>
          </a:prstGeom>
          <a:noFill/>
          <a:ln cap="flat" cmpd="sng" w="19050">
            <a:solidFill>
              <a:schemeClr val="dk2"/>
            </a:solidFill>
            <a:prstDash val="solid"/>
            <a:round/>
            <a:headEnd len="med" w="med" type="none"/>
            <a:tailEnd len="med" w="med" type="triangle"/>
          </a:ln>
        </p:spPr>
      </p:cxnSp>
      <p:cxnSp>
        <p:nvCxnSpPr>
          <p:cNvPr id="2613" name="Google Shape;2613;p241"/>
          <p:cNvCxnSpPr>
            <a:stCxn id="2608" idx="2"/>
          </p:cNvCxnSpPr>
          <p:nvPr/>
        </p:nvCxnSpPr>
        <p:spPr>
          <a:xfrm>
            <a:off x="7577400" y="1944200"/>
            <a:ext cx="17400" cy="1385100"/>
          </a:xfrm>
          <a:prstGeom prst="straightConnector1">
            <a:avLst/>
          </a:prstGeom>
          <a:noFill/>
          <a:ln cap="flat" cmpd="sng" w="19050">
            <a:solidFill>
              <a:schemeClr val="dk2"/>
            </a:solidFill>
            <a:prstDash val="solid"/>
            <a:round/>
            <a:headEnd len="med" w="med" type="none"/>
            <a:tailEnd len="med" w="med" type="triangle"/>
          </a:ln>
        </p:spPr>
      </p:cxnSp>
      <p:sp>
        <p:nvSpPr>
          <p:cNvPr id="2614" name="Google Shape;2614;p241"/>
          <p:cNvSpPr txBox="1"/>
          <p:nvPr/>
        </p:nvSpPr>
        <p:spPr>
          <a:xfrm>
            <a:off x="6222800" y="212090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615" name="Google Shape;2615;p241"/>
          <p:cNvSpPr txBox="1"/>
          <p:nvPr/>
        </p:nvSpPr>
        <p:spPr>
          <a:xfrm>
            <a:off x="7747050" y="230578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sp>
        <p:nvSpPr>
          <p:cNvPr id="2616" name="Google Shape;2616;p241"/>
          <p:cNvSpPr txBox="1"/>
          <p:nvPr/>
        </p:nvSpPr>
        <p:spPr>
          <a:xfrm>
            <a:off x="4572000" y="2321100"/>
            <a:ext cx="921900" cy="338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AutoML</a:t>
            </a:r>
            <a:endParaRPr sz="1200">
              <a:solidFill>
                <a:schemeClr val="lt2"/>
              </a:solidFill>
              <a:latin typeface="Google Sans"/>
              <a:ea typeface="Google Sans"/>
              <a:cs typeface="Google Sans"/>
              <a:sym typeface="Google Sans"/>
            </a:endParaRPr>
          </a:p>
        </p:txBody>
      </p:sp>
      <p:sp>
        <p:nvSpPr>
          <p:cNvPr id="2617" name="Google Shape;2617;p241"/>
          <p:cNvSpPr txBox="1"/>
          <p:nvPr/>
        </p:nvSpPr>
        <p:spPr>
          <a:xfrm>
            <a:off x="7024725" y="3353075"/>
            <a:ext cx="1223700" cy="552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Custom model tooling</a:t>
            </a:r>
            <a:endParaRPr sz="1200">
              <a:solidFill>
                <a:schemeClr val="lt2"/>
              </a:solidFill>
              <a:latin typeface="Google Sans"/>
              <a:ea typeface="Google Sans"/>
              <a:cs typeface="Google Sans"/>
              <a:sym typeface="Google Sans"/>
            </a:endParaRPr>
          </a:p>
        </p:txBody>
      </p:sp>
      <p:cxnSp>
        <p:nvCxnSpPr>
          <p:cNvPr id="2618" name="Google Shape;2618;p241"/>
          <p:cNvCxnSpPr>
            <a:endCxn id="2610" idx="3"/>
          </p:cNvCxnSpPr>
          <p:nvPr/>
        </p:nvCxnSpPr>
        <p:spPr>
          <a:xfrm flipH="1">
            <a:off x="1904050" y="1450100"/>
            <a:ext cx="1989300" cy="218100"/>
          </a:xfrm>
          <a:prstGeom prst="bentConnector3">
            <a:avLst>
              <a:gd fmla="val 4" name="adj1"/>
            </a:avLst>
          </a:prstGeom>
          <a:noFill/>
          <a:ln cap="flat" cmpd="sng" w="19050">
            <a:solidFill>
              <a:schemeClr val="dk2"/>
            </a:solidFill>
            <a:prstDash val="solid"/>
            <a:round/>
            <a:headEnd len="med" w="med" type="none"/>
            <a:tailEnd len="med" w="med" type="triangle"/>
          </a:ln>
        </p:spPr>
      </p:cxnSp>
      <p:cxnSp>
        <p:nvCxnSpPr>
          <p:cNvPr id="2619" name="Google Shape;2619;p241"/>
          <p:cNvCxnSpPr>
            <a:endCxn id="2608" idx="1"/>
          </p:cNvCxnSpPr>
          <p:nvPr/>
        </p:nvCxnSpPr>
        <p:spPr>
          <a:xfrm>
            <a:off x="4355250" y="1431200"/>
            <a:ext cx="2227500" cy="237000"/>
          </a:xfrm>
          <a:prstGeom prst="bentConnector3">
            <a:avLst>
              <a:gd fmla="val 843" name="adj1"/>
            </a:avLst>
          </a:prstGeom>
          <a:noFill/>
          <a:ln cap="flat" cmpd="sng" w="19050">
            <a:solidFill>
              <a:schemeClr val="dk2"/>
            </a:solidFill>
            <a:prstDash val="solid"/>
            <a:round/>
            <a:headEnd len="med" w="med" type="none"/>
            <a:tailEnd len="med" w="med" type="triangle"/>
          </a:ln>
        </p:spPr>
      </p:cxnSp>
      <p:sp>
        <p:nvSpPr>
          <p:cNvPr id="2620" name="Google Shape;2620;p241"/>
          <p:cNvSpPr txBox="1"/>
          <p:nvPr/>
        </p:nvSpPr>
        <p:spPr>
          <a:xfrm>
            <a:off x="3302050" y="895688"/>
            <a:ext cx="1599900" cy="5520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Do you have your own training data?</a:t>
            </a:r>
            <a:endParaRPr sz="1200">
              <a:solidFill>
                <a:srgbClr val="3C4043"/>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242"/>
          <p:cNvSpPr txBox="1"/>
          <p:nvPr/>
        </p:nvSpPr>
        <p:spPr>
          <a:xfrm>
            <a:off x="158900" y="132775"/>
            <a:ext cx="50163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Google Sans"/>
                <a:ea typeface="Google Sans"/>
                <a:cs typeface="Google Sans"/>
                <a:sym typeface="Google Sans"/>
              </a:rPr>
              <a:t>What’s the right tool for you?</a:t>
            </a:r>
            <a:endParaRPr b="1" sz="1800">
              <a:solidFill>
                <a:schemeClr val="dk1"/>
              </a:solidFill>
              <a:latin typeface="Google Sans"/>
              <a:ea typeface="Google Sans"/>
              <a:cs typeface="Google Sans"/>
              <a:sym typeface="Google Sans"/>
            </a:endParaRPr>
          </a:p>
        </p:txBody>
      </p:sp>
      <p:sp>
        <p:nvSpPr>
          <p:cNvPr id="2626" name="Google Shape;2626;p242"/>
          <p:cNvSpPr txBox="1"/>
          <p:nvPr/>
        </p:nvSpPr>
        <p:spPr>
          <a:xfrm>
            <a:off x="6582750" y="1392200"/>
            <a:ext cx="1989300" cy="552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Are you writing the model code yourself?</a:t>
            </a:r>
            <a:endParaRPr sz="1200">
              <a:solidFill>
                <a:srgbClr val="3C4043"/>
              </a:solidFill>
              <a:latin typeface="Google Sans"/>
              <a:ea typeface="Google Sans"/>
              <a:cs typeface="Google Sans"/>
              <a:sym typeface="Google Sans"/>
            </a:endParaRPr>
          </a:p>
        </p:txBody>
      </p:sp>
      <p:sp>
        <p:nvSpPr>
          <p:cNvPr id="2627" name="Google Shape;2627;p242"/>
          <p:cNvSpPr txBox="1"/>
          <p:nvPr/>
        </p:nvSpPr>
        <p:spPr>
          <a:xfrm>
            <a:off x="2391250" y="134523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628" name="Google Shape;2628;p242"/>
          <p:cNvSpPr txBox="1"/>
          <p:nvPr/>
        </p:nvSpPr>
        <p:spPr>
          <a:xfrm>
            <a:off x="518350" y="1498850"/>
            <a:ext cx="1385700" cy="338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Pre-trained APIs</a:t>
            </a:r>
            <a:endParaRPr sz="1200">
              <a:solidFill>
                <a:schemeClr val="lt2"/>
              </a:solidFill>
              <a:latin typeface="Google Sans"/>
              <a:ea typeface="Google Sans"/>
              <a:cs typeface="Google Sans"/>
              <a:sym typeface="Google Sans"/>
            </a:endParaRPr>
          </a:p>
        </p:txBody>
      </p:sp>
      <p:sp>
        <p:nvSpPr>
          <p:cNvPr id="2629" name="Google Shape;2629;p242"/>
          <p:cNvSpPr txBox="1"/>
          <p:nvPr/>
        </p:nvSpPr>
        <p:spPr>
          <a:xfrm>
            <a:off x="5530550" y="134525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cxnSp>
        <p:nvCxnSpPr>
          <p:cNvPr id="2630" name="Google Shape;2630;p242"/>
          <p:cNvCxnSpPr/>
          <p:nvPr/>
        </p:nvCxnSpPr>
        <p:spPr>
          <a:xfrm flipH="1">
            <a:off x="5486350" y="1944200"/>
            <a:ext cx="1670100" cy="546000"/>
          </a:xfrm>
          <a:prstGeom prst="bentConnector3">
            <a:avLst>
              <a:gd fmla="val 90" name="adj1"/>
            </a:avLst>
          </a:prstGeom>
          <a:noFill/>
          <a:ln cap="flat" cmpd="sng" w="19050">
            <a:solidFill>
              <a:schemeClr val="dk2"/>
            </a:solidFill>
            <a:prstDash val="solid"/>
            <a:round/>
            <a:headEnd len="med" w="med" type="none"/>
            <a:tailEnd len="med" w="med" type="triangle"/>
          </a:ln>
        </p:spPr>
      </p:cxnSp>
      <p:cxnSp>
        <p:nvCxnSpPr>
          <p:cNvPr id="2631" name="Google Shape;2631;p242"/>
          <p:cNvCxnSpPr>
            <a:stCxn id="2626" idx="2"/>
          </p:cNvCxnSpPr>
          <p:nvPr/>
        </p:nvCxnSpPr>
        <p:spPr>
          <a:xfrm>
            <a:off x="7577400" y="1944200"/>
            <a:ext cx="17400" cy="1385100"/>
          </a:xfrm>
          <a:prstGeom prst="straightConnector1">
            <a:avLst/>
          </a:prstGeom>
          <a:noFill/>
          <a:ln cap="flat" cmpd="sng" w="19050">
            <a:solidFill>
              <a:schemeClr val="dk2"/>
            </a:solidFill>
            <a:prstDash val="solid"/>
            <a:round/>
            <a:headEnd len="med" w="med" type="none"/>
            <a:tailEnd len="med" w="med" type="triangle"/>
          </a:ln>
        </p:spPr>
      </p:cxnSp>
      <p:sp>
        <p:nvSpPr>
          <p:cNvPr id="2632" name="Google Shape;2632;p242"/>
          <p:cNvSpPr txBox="1"/>
          <p:nvPr/>
        </p:nvSpPr>
        <p:spPr>
          <a:xfrm>
            <a:off x="6222800" y="212090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633" name="Google Shape;2633;p242"/>
          <p:cNvSpPr txBox="1"/>
          <p:nvPr/>
        </p:nvSpPr>
        <p:spPr>
          <a:xfrm>
            <a:off x="7747050" y="230578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sp>
        <p:nvSpPr>
          <p:cNvPr id="2634" name="Google Shape;2634;p242"/>
          <p:cNvSpPr txBox="1"/>
          <p:nvPr/>
        </p:nvSpPr>
        <p:spPr>
          <a:xfrm>
            <a:off x="4572000" y="2321100"/>
            <a:ext cx="921900" cy="338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AutoML</a:t>
            </a:r>
            <a:endParaRPr sz="1200">
              <a:solidFill>
                <a:schemeClr val="lt2"/>
              </a:solidFill>
              <a:latin typeface="Google Sans"/>
              <a:ea typeface="Google Sans"/>
              <a:cs typeface="Google Sans"/>
              <a:sym typeface="Google Sans"/>
            </a:endParaRPr>
          </a:p>
        </p:txBody>
      </p:sp>
      <p:sp>
        <p:nvSpPr>
          <p:cNvPr id="2635" name="Google Shape;2635;p242"/>
          <p:cNvSpPr txBox="1"/>
          <p:nvPr/>
        </p:nvSpPr>
        <p:spPr>
          <a:xfrm>
            <a:off x="7024725" y="3353075"/>
            <a:ext cx="1223700" cy="552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Custom model tooling</a:t>
            </a:r>
            <a:endParaRPr sz="1200">
              <a:solidFill>
                <a:schemeClr val="lt2"/>
              </a:solidFill>
              <a:latin typeface="Google Sans"/>
              <a:ea typeface="Google Sans"/>
              <a:cs typeface="Google Sans"/>
              <a:sym typeface="Google Sans"/>
            </a:endParaRPr>
          </a:p>
        </p:txBody>
      </p:sp>
      <p:cxnSp>
        <p:nvCxnSpPr>
          <p:cNvPr id="2636" name="Google Shape;2636;p242"/>
          <p:cNvCxnSpPr>
            <a:endCxn id="2628" idx="3"/>
          </p:cNvCxnSpPr>
          <p:nvPr/>
        </p:nvCxnSpPr>
        <p:spPr>
          <a:xfrm flipH="1">
            <a:off x="1904050" y="1450100"/>
            <a:ext cx="1989300" cy="218100"/>
          </a:xfrm>
          <a:prstGeom prst="bentConnector3">
            <a:avLst>
              <a:gd fmla="val 4" name="adj1"/>
            </a:avLst>
          </a:prstGeom>
          <a:noFill/>
          <a:ln cap="flat" cmpd="sng" w="19050">
            <a:solidFill>
              <a:schemeClr val="dk2"/>
            </a:solidFill>
            <a:prstDash val="solid"/>
            <a:round/>
            <a:headEnd len="med" w="med" type="none"/>
            <a:tailEnd len="med" w="med" type="triangle"/>
          </a:ln>
        </p:spPr>
      </p:cxnSp>
      <p:cxnSp>
        <p:nvCxnSpPr>
          <p:cNvPr id="2637" name="Google Shape;2637;p242"/>
          <p:cNvCxnSpPr>
            <a:endCxn id="2626" idx="1"/>
          </p:cNvCxnSpPr>
          <p:nvPr/>
        </p:nvCxnSpPr>
        <p:spPr>
          <a:xfrm>
            <a:off x="4355250" y="1431200"/>
            <a:ext cx="2227500" cy="237000"/>
          </a:xfrm>
          <a:prstGeom prst="bentConnector3">
            <a:avLst>
              <a:gd fmla="val 843" name="adj1"/>
            </a:avLst>
          </a:prstGeom>
          <a:noFill/>
          <a:ln cap="flat" cmpd="sng" w="19050">
            <a:solidFill>
              <a:schemeClr val="dk2"/>
            </a:solidFill>
            <a:prstDash val="solid"/>
            <a:round/>
            <a:headEnd len="med" w="med" type="none"/>
            <a:tailEnd len="med" w="med" type="triangle"/>
          </a:ln>
        </p:spPr>
      </p:cxnSp>
      <p:sp>
        <p:nvSpPr>
          <p:cNvPr id="2638" name="Google Shape;2638;p242"/>
          <p:cNvSpPr txBox="1"/>
          <p:nvPr/>
        </p:nvSpPr>
        <p:spPr>
          <a:xfrm>
            <a:off x="3302050" y="895688"/>
            <a:ext cx="1599900" cy="5520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Do you have your own training data?</a:t>
            </a:r>
            <a:endParaRPr sz="1200">
              <a:solidFill>
                <a:srgbClr val="3C4043"/>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243"/>
          <p:cNvSpPr txBox="1"/>
          <p:nvPr/>
        </p:nvSpPr>
        <p:spPr>
          <a:xfrm>
            <a:off x="158900" y="132775"/>
            <a:ext cx="78633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Google Sans"/>
                <a:ea typeface="Google Sans"/>
                <a:cs typeface="Google Sans"/>
                <a:sym typeface="Google Sans"/>
              </a:rPr>
              <a:t>Should you write your own model code? </a:t>
            </a:r>
            <a:r>
              <a:rPr b="1" lang="en" sz="1700">
                <a:solidFill>
                  <a:schemeClr val="accent1"/>
                </a:solidFill>
                <a:latin typeface="Google Sans"/>
                <a:ea typeface="Google Sans"/>
                <a:cs typeface="Google Sans"/>
                <a:sym typeface="Google Sans"/>
              </a:rPr>
              <a:t>It depends.</a:t>
            </a:r>
            <a:endParaRPr b="1" sz="1700">
              <a:solidFill>
                <a:schemeClr val="accent1"/>
              </a:solidFill>
              <a:latin typeface="Google Sans"/>
              <a:ea typeface="Google Sans"/>
              <a:cs typeface="Google Sans"/>
              <a:sym typeface="Google Sans"/>
            </a:endParaRPr>
          </a:p>
        </p:txBody>
      </p:sp>
      <p:graphicFrame>
        <p:nvGraphicFramePr>
          <p:cNvPr id="2644" name="Google Shape;2644;p243"/>
          <p:cNvGraphicFramePr/>
          <p:nvPr/>
        </p:nvGraphicFramePr>
        <p:xfrm>
          <a:off x="761950" y="1075940"/>
          <a:ext cx="3000000" cy="3000000"/>
        </p:xfrm>
        <a:graphic>
          <a:graphicData uri="http://schemas.openxmlformats.org/drawingml/2006/table">
            <a:tbl>
              <a:tblPr>
                <a:noFill/>
                <a:tableStyleId>{93DCAC89-E229-471B-B150-59BA27CB260D}</a:tableStyleId>
              </a:tblPr>
              <a:tblGrid>
                <a:gridCol w="3774050"/>
                <a:gridCol w="3774050"/>
              </a:tblGrid>
              <a:tr h="394350">
                <a:tc>
                  <a:txBody>
                    <a:bodyPr/>
                    <a:lstStyle/>
                    <a:p>
                      <a:pPr indent="0" lvl="0" marL="0" rtl="0" algn="l">
                        <a:spcBef>
                          <a:spcPts val="0"/>
                        </a:spcBef>
                        <a:spcAft>
                          <a:spcPts val="0"/>
                        </a:spcAft>
                        <a:buNone/>
                      </a:pPr>
                      <a:r>
                        <a:rPr b="1" lang="en">
                          <a:latin typeface="Google Sans"/>
                          <a:ea typeface="Google Sans"/>
                          <a:cs typeface="Google Sans"/>
                          <a:sym typeface="Google Sans"/>
                        </a:rPr>
                        <a:t>U</a:t>
                      </a:r>
                      <a:r>
                        <a:rPr b="1" lang="en">
                          <a:latin typeface="Google Sans"/>
                          <a:ea typeface="Google Sans"/>
                          <a:cs typeface="Google Sans"/>
                          <a:sym typeface="Google Sans"/>
                        </a:rPr>
                        <a:t>se AutoML if...</a:t>
                      </a:r>
                      <a:endParaRPr b="1">
                        <a:latin typeface="Google Sans"/>
                        <a:ea typeface="Google Sans"/>
                        <a:cs typeface="Google Sans"/>
                        <a:sym typeface="Google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a:latin typeface="Google Sans"/>
                          <a:ea typeface="Google Sans"/>
                          <a:cs typeface="Google Sans"/>
                          <a:sym typeface="Google Sans"/>
                        </a:rPr>
                        <a:t>B</a:t>
                      </a:r>
                      <a:r>
                        <a:rPr b="1" lang="en">
                          <a:latin typeface="Google Sans"/>
                          <a:ea typeface="Google Sans"/>
                          <a:cs typeface="Google Sans"/>
                          <a:sym typeface="Google Sans"/>
                        </a:rPr>
                        <a:t>uild a custom model if...</a:t>
                      </a:r>
                      <a:endParaRPr b="1">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1200">
                <a:tc>
                  <a:txBody>
                    <a:bodyPr/>
                    <a:lstStyle/>
                    <a:p>
                      <a:pPr indent="0" lvl="0" marL="0" rtl="0" algn="l">
                        <a:spcBef>
                          <a:spcPts val="0"/>
                        </a:spcBef>
                        <a:spcAft>
                          <a:spcPts val="0"/>
                        </a:spcAft>
                        <a:buNone/>
                      </a:pPr>
                      <a:r>
                        <a:rPr lang="en" sz="1000">
                          <a:latin typeface="Google Sans"/>
                          <a:ea typeface="Google Sans"/>
                          <a:cs typeface="Google Sans"/>
                          <a:sym typeface="Google Sans"/>
                        </a:rPr>
                        <a:t>Your use case fits into our supported AutoML offerings: </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292100" lvl="0" marL="457200" rtl="0" algn="l">
                        <a:lnSpc>
                          <a:spcPct val="115000"/>
                        </a:lnSpc>
                        <a:spcBef>
                          <a:spcPts val="0"/>
                        </a:spcBef>
                        <a:spcAft>
                          <a:spcPts val="0"/>
                        </a:spcAft>
                        <a:buSzPts val="1000"/>
                        <a:buFont typeface="Google Sans"/>
                        <a:buChar char="●"/>
                      </a:pPr>
                      <a:r>
                        <a:rPr lang="en" sz="1000">
                          <a:latin typeface="Google Sans"/>
                          <a:ea typeface="Google Sans"/>
                          <a:cs typeface="Google Sans"/>
                          <a:sym typeface="Google Sans"/>
                        </a:rPr>
                        <a:t>Image &amp; video classification or object detection</a:t>
                      </a:r>
                      <a:endParaRPr sz="1000">
                        <a:latin typeface="Google Sans"/>
                        <a:ea typeface="Google Sans"/>
                        <a:cs typeface="Google Sans"/>
                        <a:sym typeface="Google Sans"/>
                      </a:endParaRPr>
                    </a:p>
                    <a:p>
                      <a:pPr indent="-292100" lvl="0" marL="457200" rtl="0" algn="l">
                        <a:lnSpc>
                          <a:spcPct val="115000"/>
                        </a:lnSpc>
                        <a:spcBef>
                          <a:spcPts val="0"/>
                        </a:spcBef>
                        <a:spcAft>
                          <a:spcPts val="0"/>
                        </a:spcAft>
                        <a:buSzPts val="1000"/>
                        <a:buFont typeface="Google Sans"/>
                        <a:buChar char="●"/>
                      </a:pPr>
                      <a:r>
                        <a:rPr lang="en" sz="1000">
                          <a:latin typeface="Google Sans"/>
                          <a:ea typeface="Google Sans"/>
                          <a:cs typeface="Google Sans"/>
                          <a:sym typeface="Google Sans"/>
                        </a:rPr>
                        <a:t>Text classification, entity extraction, sentiment</a:t>
                      </a:r>
                      <a:endParaRPr sz="1000">
                        <a:latin typeface="Google Sans"/>
                        <a:ea typeface="Google Sans"/>
                        <a:cs typeface="Google Sans"/>
                        <a:sym typeface="Google Sans"/>
                      </a:endParaRPr>
                    </a:p>
                    <a:p>
                      <a:pPr indent="-292100" lvl="0" marL="457200" rtl="0" algn="l">
                        <a:lnSpc>
                          <a:spcPct val="115000"/>
                        </a:lnSpc>
                        <a:spcBef>
                          <a:spcPts val="0"/>
                        </a:spcBef>
                        <a:spcAft>
                          <a:spcPts val="0"/>
                        </a:spcAft>
                        <a:buSzPts val="1000"/>
                        <a:buFont typeface="Google Sans"/>
                        <a:buChar char="●"/>
                      </a:pPr>
                      <a:r>
                        <a:rPr lang="en" sz="1000">
                          <a:latin typeface="Google Sans"/>
                          <a:ea typeface="Google Sans"/>
                          <a:cs typeface="Google Sans"/>
                          <a:sym typeface="Google Sans"/>
                        </a:rPr>
                        <a:t>Tabular regression, classification, or forecasting</a:t>
                      </a:r>
                      <a:endParaRPr sz="1000">
                        <a:latin typeface="Google Sans"/>
                        <a:ea typeface="Google Sans"/>
                        <a:cs typeface="Google Sans"/>
                        <a:sym typeface="Google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Google Sans"/>
                          <a:ea typeface="Google Sans"/>
                          <a:cs typeface="Google Sans"/>
                          <a:sym typeface="Google Sans"/>
                        </a:rPr>
                        <a:t>Your use case doesn’t fit into any AutoML use cases</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OR</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Your model takes mixed input types, like images + tabular metadata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7450">
                <a:tc>
                  <a:txBody>
                    <a:bodyPr/>
                    <a:lstStyle/>
                    <a:p>
                      <a:pPr indent="0" lvl="0" marL="0" rtl="0" algn="l">
                        <a:spcBef>
                          <a:spcPts val="0"/>
                        </a:spcBef>
                        <a:spcAft>
                          <a:spcPts val="0"/>
                        </a:spcAft>
                        <a:buNone/>
                      </a:pPr>
                      <a:r>
                        <a:rPr lang="en" sz="1000">
                          <a:latin typeface="Google Sans"/>
                          <a:ea typeface="Google Sans"/>
                          <a:cs typeface="Google Sans"/>
                          <a:sym typeface="Google Sans"/>
                        </a:rPr>
                        <a:t>You don’t need to know specifics about the underlying model</a:t>
                      </a:r>
                      <a:endParaRPr sz="1000">
                        <a:latin typeface="Google Sans"/>
                        <a:ea typeface="Google Sans"/>
                        <a:cs typeface="Google Sans"/>
                        <a:sym typeface="Google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Google Sans"/>
                          <a:ea typeface="Google Sans"/>
                          <a:cs typeface="Google Sans"/>
                          <a:sym typeface="Google Sans"/>
                        </a:rPr>
                        <a:t>You want control over your model’s architecture, framework , or exported model assets. For example, maybe your model needs to be built with TensorFlow</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9425">
                <a:tc>
                  <a:txBody>
                    <a:bodyPr/>
                    <a:lstStyle/>
                    <a:p>
                      <a:pPr indent="0" lvl="0" marL="0" rtl="0" algn="l">
                        <a:spcBef>
                          <a:spcPts val="0"/>
                        </a:spcBef>
                        <a:spcAft>
                          <a:spcPts val="0"/>
                        </a:spcAft>
                        <a:buNone/>
                      </a:pPr>
                      <a:r>
                        <a:rPr lang="en" sz="1000">
                          <a:latin typeface="Google Sans"/>
                          <a:ea typeface="Google Sans"/>
                          <a:cs typeface="Google Sans"/>
                          <a:sym typeface="Google Sans"/>
                        </a:rPr>
                        <a:t>You want to develop a quick initial model to use as a baseline (which could end up being your production model)</a:t>
                      </a:r>
                      <a:endParaRPr sz="1000">
                        <a:latin typeface="Google Sans"/>
                        <a:ea typeface="Google Sans"/>
                        <a:cs typeface="Google Sans"/>
                        <a:sym typeface="Google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Google Sans"/>
                          <a:ea typeface="Google Sans"/>
                          <a:cs typeface="Google Sans"/>
                          <a:sym typeface="Google Sans"/>
                        </a:rPr>
                        <a:t>You already have a baseline or heuristic and </a:t>
                      </a:r>
                      <a:r>
                        <a:rPr lang="en" sz="1000">
                          <a:latin typeface="Google Sans"/>
                          <a:ea typeface="Google Sans"/>
                          <a:cs typeface="Google Sans"/>
                          <a:sym typeface="Google Sans"/>
                        </a:rPr>
                        <a:t>you </a:t>
                      </a:r>
                      <a:r>
                        <a:rPr lang="en" sz="1000">
                          <a:latin typeface="Google Sans"/>
                          <a:ea typeface="Google Sans"/>
                          <a:cs typeface="Google Sans"/>
                          <a:sym typeface="Google Sans"/>
                        </a:rPr>
                        <a:t>want to see if you can improve upon it</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26"/>
          <p:cNvSpPr txBox="1"/>
          <p:nvPr/>
        </p:nvSpPr>
        <p:spPr>
          <a:xfrm>
            <a:off x="818500" y="1194600"/>
            <a:ext cx="6736500" cy="2562000"/>
          </a:xfrm>
          <a:prstGeom prst="rect">
            <a:avLst/>
          </a:prstGeom>
          <a:noFill/>
          <a:ln>
            <a:noFill/>
          </a:ln>
        </p:spPr>
        <p:txBody>
          <a:bodyPr anchorCtr="0" anchor="b" bIns="0" lIns="0" spcFirstLastPara="1" rIns="228600" wrap="square" tIns="0">
            <a:noAutofit/>
          </a:bodyPr>
          <a:lstStyle/>
          <a:p>
            <a:pPr indent="0" lvl="0" marL="0" rtl="0" algn="l">
              <a:spcBef>
                <a:spcPts val="0"/>
              </a:spcBef>
              <a:spcAft>
                <a:spcPts val="0"/>
              </a:spcAft>
              <a:buNone/>
            </a:pPr>
            <a:r>
              <a:rPr b="1" lang="en" sz="3000">
                <a:solidFill>
                  <a:srgbClr val="3C4043"/>
                </a:solidFill>
                <a:latin typeface="Google Sans"/>
                <a:ea typeface="Google Sans"/>
                <a:cs typeface="Google Sans"/>
                <a:sym typeface="Google Sans"/>
              </a:rPr>
              <a:t>Vertex AI</a:t>
            </a:r>
            <a:r>
              <a:rPr b="1" lang="en" sz="3000">
                <a:solidFill>
                  <a:srgbClr val="3C4043"/>
                </a:solidFill>
                <a:latin typeface="Google Sans"/>
                <a:ea typeface="Google Sans"/>
                <a:cs typeface="Google Sans"/>
                <a:sym typeface="Google Sans"/>
              </a:rPr>
              <a:t> provides tools to </a:t>
            </a:r>
            <a:r>
              <a:rPr b="1" lang="en" sz="3000">
                <a:solidFill>
                  <a:schemeClr val="accent1"/>
                </a:solidFill>
                <a:latin typeface="Google Sans"/>
                <a:ea typeface="Google Sans"/>
                <a:cs typeface="Google Sans"/>
                <a:sym typeface="Google Sans"/>
              </a:rPr>
              <a:t>support your entire ML workflow</a:t>
            </a:r>
            <a:r>
              <a:rPr b="1" lang="en" sz="3000">
                <a:solidFill>
                  <a:srgbClr val="3C4043"/>
                </a:solidFill>
                <a:latin typeface="Google Sans"/>
                <a:ea typeface="Google Sans"/>
                <a:cs typeface="Google Sans"/>
                <a:sym typeface="Google Sans"/>
              </a:rPr>
              <a:t>, across different model types and varying levels of ML expertise</a:t>
            </a:r>
            <a:endParaRPr b="1" sz="30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1600">
              <a:solidFill>
                <a:srgbClr val="3C4043"/>
              </a:solidFill>
              <a:latin typeface="Google Sans"/>
              <a:ea typeface="Google Sans"/>
              <a:cs typeface="Google Sans"/>
              <a:sym typeface="Google Sans"/>
            </a:endParaRPr>
          </a:p>
        </p:txBody>
      </p:sp>
      <p:sp>
        <p:nvSpPr>
          <p:cNvPr id="2414" name="Google Shape;2414;p226"/>
          <p:cNvSpPr txBox="1"/>
          <p:nvPr/>
        </p:nvSpPr>
        <p:spPr>
          <a:xfrm>
            <a:off x="8196063" y="418550"/>
            <a:ext cx="1840200" cy="8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800">
                <a:solidFill>
                  <a:srgbClr val="FFFFFF"/>
                </a:solidFill>
                <a:latin typeface="Google Sans Medium"/>
                <a:ea typeface="Google Sans Medium"/>
                <a:cs typeface="Google Sans Medium"/>
                <a:sym typeface="Google Sans Medium"/>
              </a:rPr>
              <a:t>NDA</a:t>
            </a:r>
            <a:endParaRPr sz="800">
              <a:solidFill>
                <a:srgbClr val="FFFFFF"/>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sp>
        <p:nvSpPr>
          <p:cNvPr id="2649" name="Google Shape;2649;p244"/>
          <p:cNvSpPr txBox="1"/>
          <p:nvPr/>
        </p:nvSpPr>
        <p:spPr>
          <a:xfrm>
            <a:off x="158900" y="132775"/>
            <a:ext cx="50163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Google Sans"/>
                <a:ea typeface="Google Sans"/>
                <a:cs typeface="Google Sans"/>
                <a:sym typeface="Google Sans"/>
              </a:rPr>
              <a:t>What’s the right tool for you?</a:t>
            </a:r>
            <a:endParaRPr b="1" sz="1800">
              <a:solidFill>
                <a:schemeClr val="dk1"/>
              </a:solidFill>
              <a:latin typeface="Google Sans"/>
              <a:ea typeface="Google Sans"/>
              <a:cs typeface="Google Sans"/>
              <a:sym typeface="Google Sans"/>
            </a:endParaRPr>
          </a:p>
        </p:txBody>
      </p:sp>
      <p:sp>
        <p:nvSpPr>
          <p:cNvPr id="2650" name="Google Shape;2650;p244"/>
          <p:cNvSpPr txBox="1"/>
          <p:nvPr/>
        </p:nvSpPr>
        <p:spPr>
          <a:xfrm>
            <a:off x="6582750" y="1392200"/>
            <a:ext cx="1989300" cy="552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Are you writing the model code yourself?</a:t>
            </a:r>
            <a:endParaRPr sz="1200">
              <a:solidFill>
                <a:srgbClr val="3C4043"/>
              </a:solidFill>
              <a:latin typeface="Google Sans"/>
              <a:ea typeface="Google Sans"/>
              <a:cs typeface="Google Sans"/>
              <a:sym typeface="Google Sans"/>
            </a:endParaRPr>
          </a:p>
        </p:txBody>
      </p:sp>
      <p:sp>
        <p:nvSpPr>
          <p:cNvPr id="2651" name="Google Shape;2651;p244"/>
          <p:cNvSpPr txBox="1"/>
          <p:nvPr/>
        </p:nvSpPr>
        <p:spPr>
          <a:xfrm>
            <a:off x="2391250" y="134523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652" name="Google Shape;2652;p244"/>
          <p:cNvSpPr txBox="1"/>
          <p:nvPr/>
        </p:nvSpPr>
        <p:spPr>
          <a:xfrm>
            <a:off x="518350" y="1498850"/>
            <a:ext cx="1385700" cy="338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Pre-trained APIs</a:t>
            </a:r>
            <a:endParaRPr sz="1200">
              <a:solidFill>
                <a:schemeClr val="lt2"/>
              </a:solidFill>
              <a:latin typeface="Google Sans"/>
              <a:ea typeface="Google Sans"/>
              <a:cs typeface="Google Sans"/>
              <a:sym typeface="Google Sans"/>
            </a:endParaRPr>
          </a:p>
        </p:txBody>
      </p:sp>
      <p:sp>
        <p:nvSpPr>
          <p:cNvPr id="2653" name="Google Shape;2653;p244"/>
          <p:cNvSpPr txBox="1"/>
          <p:nvPr/>
        </p:nvSpPr>
        <p:spPr>
          <a:xfrm>
            <a:off x="5530550" y="134525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cxnSp>
        <p:nvCxnSpPr>
          <p:cNvPr id="2654" name="Google Shape;2654;p244"/>
          <p:cNvCxnSpPr/>
          <p:nvPr/>
        </p:nvCxnSpPr>
        <p:spPr>
          <a:xfrm flipH="1">
            <a:off x="5486350" y="1944200"/>
            <a:ext cx="1670100" cy="546000"/>
          </a:xfrm>
          <a:prstGeom prst="bentConnector3">
            <a:avLst>
              <a:gd fmla="val 90" name="adj1"/>
            </a:avLst>
          </a:prstGeom>
          <a:noFill/>
          <a:ln cap="flat" cmpd="sng" w="19050">
            <a:solidFill>
              <a:schemeClr val="dk2"/>
            </a:solidFill>
            <a:prstDash val="solid"/>
            <a:round/>
            <a:headEnd len="med" w="med" type="none"/>
            <a:tailEnd len="med" w="med" type="triangle"/>
          </a:ln>
        </p:spPr>
      </p:cxnSp>
      <p:cxnSp>
        <p:nvCxnSpPr>
          <p:cNvPr id="2655" name="Google Shape;2655;p244"/>
          <p:cNvCxnSpPr>
            <a:stCxn id="2650" idx="2"/>
          </p:cNvCxnSpPr>
          <p:nvPr/>
        </p:nvCxnSpPr>
        <p:spPr>
          <a:xfrm>
            <a:off x="7577400" y="1944200"/>
            <a:ext cx="17400" cy="1385100"/>
          </a:xfrm>
          <a:prstGeom prst="straightConnector1">
            <a:avLst/>
          </a:prstGeom>
          <a:noFill/>
          <a:ln cap="flat" cmpd="sng" w="19050">
            <a:solidFill>
              <a:schemeClr val="dk2"/>
            </a:solidFill>
            <a:prstDash val="solid"/>
            <a:round/>
            <a:headEnd len="med" w="med" type="none"/>
            <a:tailEnd len="med" w="med" type="triangle"/>
          </a:ln>
        </p:spPr>
      </p:cxnSp>
      <p:sp>
        <p:nvSpPr>
          <p:cNvPr id="2656" name="Google Shape;2656;p244"/>
          <p:cNvSpPr txBox="1"/>
          <p:nvPr/>
        </p:nvSpPr>
        <p:spPr>
          <a:xfrm>
            <a:off x="6222800" y="212090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657" name="Google Shape;2657;p244"/>
          <p:cNvSpPr txBox="1"/>
          <p:nvPr/>
        </p:nvSpPr>
        <p:spPr>
          <a:xfrm>
            <a:off x="7747050" y="230578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sp>
        <p:nvSpPr>
          <p:cNvPr id="2658" name="Google Shape;2658;p244"/>
          <p:cNvSpPr txBox="1"/>
          <p:nvPr/>
        </p:nvSpPr>
        <p:spPr>
          <a:xfrm>
            <a:off x="4572000" y="2321100"/>
            <a:ext cx="921900" cy="338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AutoML</a:t>
            </a:r>
            <a:endParaRPr sz="1200">
              <a:solidFill>
                <a:schemeClr val="lt2"/>
              </a:solidFill>
              <a:latin typeface="Google Sans"/>
              <a:ea typeface="Google Sans"/>
              <a:cs typeface="Google Sans"/>
              <a:sym typeface="Google Sans"/>
            </a:endParaRPr>
          </a:p>
        </p:txBody>
      </p:sp>
      <p:sp>
        <p:nvSpPr>
          <p:cNvPr id="2659" name="Google Shape;2659;p244"/>
          <p:cNvSpPr txBox="1"/>
          <p:nvPr/>
        </p:nvSpPr>
        <p:spPr>
          <a:xfrm>
            <a:off x="7024725" y="3353075"/>
            <a:ext cx="1223700" cy="552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Custom model tooling</a:t>
            </a:r>
            <a:endParaRPr sz="1200">
              <a:solidFill>
                <a:schemeClr val="lt2"/>
              </a:solidFill>
              <a:latin typeface="Google Sans"/>
              <a:ea typeface="Google Sans"/>
              <a:cs typeface="Google Sans"/>
              <a:sym typeface="Google Sans"/>
            </a:endParaRPr>
          </a:p>
        </p:txBody>
      </p:sp>
      <p:cxnSp>
        <p:nvCxnSpPr>
          <p:cNvPr id="2660" name="Google Shape;2660;p244"/>
          <p:cNvCxnSpPr>
            <a:endCxn id="2652" idx="3"/>
          </p:cNvCxnSpPr>
          <p:nvPr/>
        </p:nvCxnSpPr>
        <p:spPr>
          <a:xfrm flipH="1">
            <a:off x="1904050" y="1450100"/>
            <a:ext cx="1989300" cy="218100"/>
          </a:xfrm>
          <a:prstGeom prst="bentConnector3">
            <a:avLst>
              <a:gd fmla="val 4" name="adj1"/>
            </a:avLst>
          </a:prstGeom>
          <a:noFill/>
          <a:ln cap="flat" cmpd="sng" w="19050">
            <a:solidFill>
              <a:schemeClr val="dk2"/>
            </a:solidFill>
            <a:prstDash val="solid"/>
            <a:round/>
            <a:headEnd len="med" w="med" type="none"/>
            <a:tailEnd len="med" w="med" type="triangle"/>
          </a:ln>
        </p:spPr>
      </p:cxnSp>
      <p:cxnSp>
        <p:nvCxnSpPr>
          <p:cNvPr id="2661" name="Google Shape;2661;p244"/>
          <p:cNvCxnSpPr>
            <a:endCxn id="2650" idx="1"/>
          </p:cNvCxnSpPr>
          <p:nvPr/>
        </p:nvCxnSpPr>
        <p:spPr>
          <a:xfrm>
            <a:off x="4355250" y="1431200"/>
            <a:ext cx="2227500" cy="237000"/>
          </a:xfrm>
          <a:prstGeom prst="bentConnector3">
            <a:avLst>
              <a:gd fmla="val 843" name="adj1"/>
            </a:avLst>
          </a:prstGeom>
          <a:noFill/>
          <a:ln cap="flat" cmpd="sng" w="19050">
            <a:solidFill>
              <a:schemeClr val="dk2"/>
            </a:solidFill>
            <a:prstDash val="solid"/>
            <a:round/>
            <a:headEnd len="med" w="med" type="none"/>
            <a:tailEnd len="med" w="med" type="triangle"/>
          </a:ln>
        </p:spPr>
      </p:cxnSp>
      <p:sp>
        <p:nvSpPr>
          <p:cNvPr id="2662" name="Google Shape;2662;p244"/>
          <p:cNvSpPr txBox="1"/>
          <p:nvPr/>
        </p:nvSpPr>
        <p:spPr>
          <a:xfrm>
            <a:off x="3302050" y="895688"/>
            <a:ext cx="1599900" cy="5520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Do you have your own training data?</a:t>
            </a:r>
            <a:endParaRPr sz="1200">
              <a:solidFill>
                <a:srgbClr val="3C4043"/>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pic>
        <p:nvPicPr>
          <p:cNvPr id="2667" name="Google Shape;2667;p245"/>
          <p:cNvPicPr preferRelativeResize="0"/>
          <p:nvPr/>
        </p:nvPicPr>
        <p:blipFill>
          <a:blip r:embed="rId3">
            <a:alphaModFix/>
          </a:blip>
          <a:stretch>
            <a:fillRect/>
          </a:stretch>
        </p:blipFill>
        <p:spPr>
          <a:xfrm>
            <a:off x="4650375" y="1523363"/>
            <a:ext cx="3900300" cy="2096700"/>
          </a:xfrm>
          <a:prstGeom prst="roundRect">
            <a:avLst>
              <a:gd fmla="val 5433" name="adj"/>
            </a:avLst>
          </a:prstGeom>
          <a:noFill/>
          <a:ln cap="flat" cmpd="sng" w="9525">
            <a:solidFill>
              <a:schemeClr val="dk2"/>
            </a:solidFill>
            <a:prstDash val="solid"/>
            <a:round/>
            <a:headEnd len="sm" w="sm" type="none"/>
            <a:tailEnd len="sm" w="sm" type="none"/>
          </a:ln>
        </p:spPr>
      </p:pic>
      <p:sp>
        <p:nvSpPr>
          <p:cNvPr id="2668" name="Google Shape;2668;p245"/>
          <p:cNvSpPr txBox="1"/>
          <p:nvPr/>
        </p:nvSpPr>
        <p:spPr>
          <a:xfrm>
            <a:off x="592529" y="2239547"/>
            <a:ext cx="3041400" cy="1929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Train </a:t>
            </a:r>
            <a:r>
              <a:rPr b="1" lang="en" sz="1400">
                <a:solidFill>
                  <a:schemeClr val="accent4"/>
                </a:solidFill>
                <a:latin typeface="Google Sans"/>
                <a:ea typeface="Google Sans"/>
                <a:cs typeface="Google Sans"/>
                <a:sym typeface="Google Sans"/>
              </a:rPr>
              <a:t>state-of-the art models</a:t>
            </a:r>
            <a:r>
              <a:rPr lang="en" sz="1400">
                <a:solidFill>
                  <a:srgbClr val="121215"/>
                </a:solidFill>
                <a:latin typeface="Google Sans"/>
                <a:ea typeface="Google Sans"/>
                <a:cs typeface="Google Sans"/>
                <a:sym typeface="Google Sans"/>
              </a:rPr>
              <a:t> in less  time without writing model code</a:t>
            </a:r>
            <a:endParaRPr sz="1400">
              <a:solidFill>
                <a:srgbClr val="121215"/>
              </a:solidFill>
              <a:latin typeface="Google Sans"/>
              <a:ea typeface="Google Sans"/>
              <a:cs typeface="Google Sans"/>
              <a:sym typeface="Google Sans"/>
            </a:endParaRPr>
          </a:p>
          <a:p>
            <a:pPr indent="0" lvl="0" marL="0" rtl="0" algn="l">
              <a:lnSpc>
                <a:spcPct val="5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Get detailed model </a:t>
            </a:r>
            <a:r>
              <a:rPr b="1" lang="en" sz="1400">
                <a:solidFill>
                  <a:schemeClr val="accent4"/>
                </a:solidFill>
                <a:latin typeface="Google Sans"/>
                <a:ea typeface="Google Sans"/>
                <a:cs typeface="Google Sans"/>
                <a:sym typeface="Google Sans"/>
              </a:rPr>
              <a:t>evaluation metrics</a:t>
            </a:r>
            <a:r>
              <a:rPr lang="en" sz="1400">
                <a:solidFill>
                  <a:srgbClr val="121215"/>
                </a:solidFill>
                <a:latin typeface="Google Sans"/>
                <a:ea typeface="Google Sans"/>
                <a:cs typeface="Google Sans"/>
                <a:sym typeface="Google Sans"/>
              </a:rPr>
              <a:t> and </a:t>
            </a:r>
            <a:r>
              <a:rPr b="1" lang="en" sz="1400">
                <a:solidFill>
                  <a:schemeClr val="accent4"/>
                </a:solidFill>
                <a:latin typeface="Google Sans"/>
                <a:ea typeface="Google Sans"/>
                <a:cs typeface="Google Sans"/>
                <a:sym typeface="Google Sans"/>
              </a:rPr>
              <a:t>feature attributions</a:t>
            </a:r>
            <a:r>
              <a:rPr lang="en" sz="1400">
                <a:solidFill>
                  <a:srgbClr val="121215"/>
                </a:solidFill>
                <a:latin typeface="Google Sans"/>
                <a:ea typeface="Google Sans"/>
                <a:cs typeface="Google Sans"/>
                <a:sym typeface="Google Sans"/>
              </a:rPr>
              <a:t>, powered by Explainable AI</a:t>
            </a:r>
            <a:endParaRPr sz="1400">
              <a:solidFill>
                <a:srgbClr val="121215"/>
              </a:solidFill>
              <a:latin typeface="Google Sans"/>
              <a:ea typeface="Google Sans"/>
              <a:cs typeface="Google Sans"/>
              <a:sym typeface="Google Sans"/>
            </a:endParaRPr>
          </a:p>
        </p:txBody>
      </p:sp>
      <p:sp>
        <p:nvSpPr>
          <p:cNvPr id="2669" name="Google Shape;2669;p245"/>
          <p:cNvSpPr txBox="1"/>
          <p:nvPr/>
        </p:nvSpPr>
        <p:spPr>
          <a:xfrm>
            <a:off x="592525" y="1611700"/>
            <a:ext cx="3123000" cy="39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285F3"/>
                </a:solidFill>
                <a:latin typeface="Google Sans"/>
                <a:ea typeface="Google Sans"/>
                <a:cs typeface="Google Sans"/>
                <a:sym typeface="Google Sans"/>
              </a:rPr>
              <a:t>AutoML Training</a:t>
            </a:r>
            <a:endParaRPr b="1" sz="3000">
              <a:solidFill>
                <a:srgbClr val="4285F3"/>
              </a:solidFill>
              <a:latin typeface="Google Sans"/>
              <a:ea typeface="Google Sans"/>
              <a:cs typeface="Google Sans"/>
              <a:sym typeface="Google Sans"/>
            </a:endParaRPr>
          </a:p>
        </p:txBody>
      </p:sp>
      <p:sp>
        <p:nvSpPr>
          <p:cNvPr id="2670" name="Google Shape;2670;p24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246"/>
          <p:cNvSpPr txBox="1"/>
          <p:nvPr/>
        </p:nvSpPr>
        <p:spPr>
          <a:xfrm>
            <a:off x="158900" y="132775"/>
            <a:ext cx="50163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Google Sans"/>
                <a:ea typeface="Google Sans"/>
                <a:cs typeface="Google Sans"/>
                <a:sym typeface="Google Sans"/>
              </a:rPr>
              <a:t>What’s the right tool for you?</a:t>
            </a:r>
            <a:endParaRPr b="1" sz="1800">
              <a:solidFill>
                <a:schemeClr val="dk1"/>
              </a:solidFill>
              <a:latin typeface="Google Sans"/>
              <a:ea typeface="Google Sans"/>
              <a:cs typeface="Google Sans"/>
              <a:sym typeface="Google Sans"/>
            </a:endParaRPr>
          </a:p>
        </p:txBody>
      </p:sp>
      <p:sp>
        <p:nvSpPr>
          <p:cNvPr id="2676" name="Google Shape;2676;p246"/>
          <p:cNvSpPr txBox="1"/>
          <p:nvPr/>
        </p:nvSpPr>
        <p:spPr>
          <a:xfrm>
            <a:off x="6582750" y="1392200"/>
            <a:ext cx="1989300" cy="552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Are you writing the model code yourself?</a:t>
            </a:r>
            <a:endParaRPr sz="1200">
              <a:solidFill>
                <a:srgbClr val="3C4043"/>
              </a:solidFill>
              <a:latin typeface="Google Sans"/>
              <a:ea typeface="Google Sans"/>
              <a:cs typeface="Google Sans"/>
              <a:sym typeface="Google Sans"/>
            </a:endParaRPr>
          </a:p>
        </p:txBody>
      </p:sp>
      <p:sp>
        <p:nvSpPr>
          <p:cNvPr id="2677" name="Google Shape;2677;p246"/>
          <p:cNvSpPr txBox="1"/>
          <p:nvPr/>
        </p:nvSpPr>
        <p:spPr>
          <a:xfrm>
            <a:off x="2391250" y="134523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678" name="Google Shape;2678;p246"/>
          <p:cNvSpPr txBox="1"/>
          <p:nvPr/>
        </p:nvSpPr>
        <p:spPr>
          <a:xfrm>
            <a:off x="518350" y="1498850"/>
            <a:ext cx="1385700" cy="338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Pre-trained APIs</a:t>
            </a:r>
            <a:endParaRPr sz="1200">
              <a:solidFill>
                <a:schemeClr val="lt2"/>
              </a:solidFill>
              <a:latin typeface="Google Sans"/>
              <a:ea typeface="Google Sans"/>
              <a:cs typeface="Google Sans"/>
              <a:sym typeface="Google Sans"/>
            </a:endParaRPr>
          </a:p>
        </p:txBody>
      </p:sp>
      <p:sp>
        <p:nvSpPr>
          <p:cNvPr id="2679" name="Google Shape;2679;p246"/>
          <p:cNvSpPr txBox="1"/>
          <p:nvPr/>
        </p:nvSpPr>
        <p:spPr>
          <a:xfrm>
            <a:off x="5530550" y="134525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cxnSp>
        <p:nvCxnSpPr>
          <p:cNvPr id="2680" name="Google Shape;2680;p246"/>
          <p:cNvCxnSpPr/>
          <p:nvPr/>
        </p:nvCxnSpPr>
        <p:spPr>
          <a:xfrm flipH="1">
            <a:off x="5486350" y="1944200"/>
            <a:ext cx="1670100" cy="546000"/>
          </a:xfrm>
          <a:prstGeom prst="bentConnector3">
            <a:avLst>
              <a:gd fmla="val 90" name="adj1"/>
            </a:avLst>
          </a:prstGeom>
          <a:noFill/>
          <a:ln cap="flat" cmpd="sng" w="19050">
            <a:solidFill>
              <a:schemeClr val="dk2"/>
            </a:solidFill>
            <a:prstDash val="solid"/>
            <a:round/>
            <a:headEnd len="med" w="med" type="none"/>
            <a:tailEnd len="med" w="med" type="triangle"/>
          </a:ln>
        </p:spPr>
      </p:cxnSp>
      <p:cxnSp>
        <p:nvCxnSpPr>
          <p:cNvPr id="2681" name="Google Shape;2681;p246"/>
          <p:cNvCxnSpPr>
            <a:stCxn id="2676" idx="2"/>
          </p:cNvCxnSpPr>
          <p:nvPr/>
        </p:nvCxnSpPr>
        <p:spPr>
          <a:xfrm>
            <a:off x="7577400" y="1944200"/>
            <a:ext cx="17400" cy="1385100"/>
          </a:xfrm>
          <a:prstGeom prst="straightConnector1">
            <a:avLst/>
          </a:prstGeom>
          <a:noFill/>
          <a:ln cap="flat" cmpd="sng" w="19050">
            <a:solidFill>
              <a:schemeClr val="dk2"/>
            </a:solidFill>
            <a:prstDash val="solid"/>
            <a:round/>
            <a:headEnd len="med" w="med" type="none"/>
            <a:tailEnd len="med" w="med" type="triangle"/>
          </a:ln>
        </p:spPr>
      </p:cxnSp>
      <p:sp>
        <p:nvSpPr>
          <p:cNvPr id="2682" name="Google Shape;2682;p246"/>
          <p:cNvSpPr txBox="1"/>
          <p:nvPr/>
        </p:nvSpPr>
        <p:spPr>
          <a:xfrm>
            <a:off x="6222800" y="212090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683" name="Google Shape;2683;p246"/>
          <p:cNvSpPr txBox="1"/>
          <p:nvPr/>
        </p:nvSpPr>
        <p:spPr>
          <a:xfrm>
            <a:off x="7747050" y="230578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sp>
        <p:nvSpPr>
          <p:cNvPr id="2684" name="Google Shape;2684;p246"/>
          <p:cNvSpPr txBox="1"/>
          <p:nvPr/>
        </p:nvSpPr>
        <p:spPr>
          <a:xfrm>
            <a:off x="4572000" y="2321100"/>
            <a:ext cx="921900" cy="338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AutoML</a:t>
            </a:r>
            <a:endParaRPr sz="1200">
              <a:solidFill>
                <a:schemeClr val="lt2"/>
              </a:solidFill>
              <a:latin typeface="Google Sans"/>
              <a:ea typeface="Google Sans"/>
              <a:cs typeface="Google Sans"/>
              <a:sym typeface="Google Sans"/>
            </a:endParaRPr>
          </a:p>
        </p:txBody>
      </p:sp>
      <p:sp>
        <p:nvSpPr>
          <p:cNvPr id="2685" name="Google Shape;2685;p246"/>
          <p:cNvSpPr txBox="1"/>
          <p:nvPr/>
        </p:nvSpPr>
        <p:spPr>
          <a:xfrm>
            <a:off x="7024725" y="3353075"/>
            <a:ext cx="1223700" cy="552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Custom model tooling</a:t>
            </a:r>
            <a:endParaRPr sz="1200">
              <a:solidFill>
                <a:schemeClr val="lt2"/>
              </a:solidFill>
              <a:latin typeface="Google Sans"/>
              <a:ea typeface="Google Sans"/>
              <a:cs typeface="Google Sans"/>
              <a:sym typeface="Google Sans"/>
            </a:endParaRPr>
          </a:p>
        </p:txBody>
      </p:sp>
      <p:cxnSp>
        <p:nvCxnSpPr>
          <p:cNvPr id="2686" name="Google Shape;2686;p246"/>
          <p:cNvCxnSpPr>
            <a:endCxn id="2678" idx="3"/>
          </p:cNvCxnSpPr>
          <p:nvPr/>
        </p:nvCxnSpPr>
        <p:spPr>
          <a:xfrm flipH="1">
            <a:off x="1904050" y="1450100"/>
            <a:ext cx="1989300" cy="218100"/>
          </a:xfrm>
          <a:prstGeom prst="bentConnector3">
            <a:avLst>
              <a:gd fmla="val 4" name="adj1"/>
            </a:avLst>
          </a:prstGeom>
          <a:noFill/>
          <a:ln cap="flat" cmpd="sng" w="19050">
            <a:solidFill>
              <a:schemeClr val="dk2"/>
            </a:solidFill>
            <a:prstDash val="solid"/>
            <a:round/>
            <a:headEnd len="med" w="med" type="none"/>
            <a:tailEnd len="med" w="med" type="triangle"/>
          </a:ln>
        </p:spPr>
      </p:cxnSp>
      <p:cxnSp>
        <p:nvCxnSpPr>
          <p:cNvPr id="2687" name="Google Shape;2687;p246"/>
          <p:cNvCxnSpPr>
            <a:endCxn id="2676" idx="1"/>
          </p:cNvCxnSpPr>
          <p:nvPr/>
        </p:nvCxnSpPr>
        <p:spPr>
          <a:xfrm>
            <a:off x="4355250" y="1431200"/>
            <a:ext cx="2227500" cy="237000"/>
          </a:xfrm>
          <a:prstGeom prst="bentConnector3">
            <a:avLst>
              <a:gd fmla="val 843" name="adj1"/>
            </a:avLst>
          </a:prstGeom>
          <a:noFill/>
          <a:ln cap="flat" cmpd="sng" w="19050">
            <a:solidFill>
              <a:schemeClr val="dk2"/>
            </a:solidFill>
            <a:prstDash val="solid"/>
            <a:round/>
            <a:headEnd len="med" w="med" type="none"/>
            <a:tailEnd len="med" w="med" type="triangle"/>
          </a:ln>
        </p:spPr>
      </p:cxnSp>
      <p:sp>
        <p:nvSpPr>
          <p:cNvPr id="2688" name="Google Shape;2688;p246"/>
          <p:cNvSpPr txBox="1"/>
          <p:nvPr/>
        </p:nvSpPr>
        <p:spPr>
          <a:xfrm>
            <a:off x="3302050" y="895688"/>
            <a:ext cx="1599900" cy="5520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Do you have your own training data?</a:t>
            </a:r>
            <a:endParaRPr sz="1200">
              <a:solidFill>
                <a:srgbClr val="3C4043"/>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247"/>
          <p:cNvSpPr/>
          <p:nvPr/>
        </p:nvSpPr>
        <p:spPr>
          <a:xfrm>
            <a:off x="4343500" y="1406850"/>
            <a:ext cx="132300" cy="13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sp>
        <p:nvSpPr>
          <p:cNvPr id="2694" name="Google Shape;2694;p247"/>
          <p:cNvSpPr/>
          <p:nvPr/>
        </p:nvSpPr>
        <p:spPr>
          <a:xfrm>
            <a:off x="4570183" y="1406850"/>
            <a:ext cx="132300" cy="13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sp>
        <p:nvSpPr>
          <p:cNvPr id="2695" name="Google Shape;2695;p247"/>
          <p:cNvSpPr/>
          <p:nvPr/>
        </p:nvSpPr>
        <p:spPr>
          <a:xfrm>
            <a:off x="4796867" y="1406850"/>
            <a:ext cx="132300" cy="13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pic>
        <p:nvPicPr>
          <p:cNvPr id="2696" name="Google Shape;2696;p247"/>
          <p:cNvPicPr preferRelativeResize="0"/>
          <p:nvPr/>
        </p:nvPicPr>
        <p:blipFill rotWithShape="1">
          <a:blip r:embed="rId3">
            <a:alphaModFix/>
          </a:blip>
          <a:srcRect b="0" l="0" r="5678" t="0"/>
          <a:stretch/>
        </p:blipFill>
        <p:spPr>
          <a:xfrm>
            <a:off x="5350262" y="1046588"/>
            <a:ext cx="3200700" cy="3050400"/>
          </a:xfrm>
          <a:prstGeom prst="roundRect">
            <a:avLst>
              <a:gd fmla="val 2639" name="adj"/>
            </a:avLst>
          </a:prstGeom>
          <a:noFill/>
          <a:ln cap="flat" cmpd="sng" w="9525">
            <a:solidFill>
              <a:schemeClr val="dk2"/>
            </a:solidFill>
            <a:prstDash val="solid"/>
            <a:round/>
            <a:headEnd len="sm" w="sm" type="none"/>
            <a:tailEnd len="sm" w="sm" type="none"/>
          </a:ln>
        </p:spPr>
      </p:pic>
      <p:sp>
        <p:nvSpPr>
          <p:cNvPr id="2697" name="Google Shape;2697;p247"/>
          <p:cNvSpPr txBox="1"/>
          <p:nvPr/>
        </p:nvSpPr>
        <p:spPr>
          <a:xfrm>
            <a:off x="592529" y="2239547"/>
            <a:ext cx="3200700" cy="1929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Train models build with a </a:t>
            </a:r>
            <a:r>
              <a:rPr b="1" lang="en" sz="1400">
                <a:solidFill>
                  <a:schemeClr val="accent4"/>
                </a:solidFill>
                <a:latin typeface="Google Sans"/>
                <a:ea typeface="Google Sans"/>
                <a:cs typeface="Google Sans"/>
                <a:sym typeface="Google Sans"/>
              </a:rPr>
              <a:t>framework of your choice</a:t>
            </a:r>
            <a:r>
              <a:rPr lang="en" sz="1400">
                <a:solidFill>
                  <a:srgbClr val="121215"/>
                </a:solidFill>
                <a:latin typeface="Google Sans"/>
                <a:ea typeface="Google Sans"/>
                <a:cs typeface="Google Sans"/>
                <a:sym typeface="Google Sans"/>
              </a:rPr>
              <a:t> via custom containers</a:t>
            </a:r>
            <a:endParaRPr sz="1400">
              <a:solidFill>
                <a:srgbClr val="121215"/>
              </a:solidFill>
              <a:latin typeface="Google Sans"/>
              <a:ea typeface="Google Sans"/>
              <a:cs typeface="Google Sans"/>
              <a:sym typeface="Google Sans"/>
            </a:endParaRPr>
          </a:p>
          <a:p>
            <a:pPr indent="0" lvl="0" marL="0" rtl="0" algn="l">
              <a:lnSpc>
                <a:spcPct val="5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Run </a:t>
            </a:r>
            <a:r>
              <a:rPr b="1" lang="en" sz="1400">
                <a:solidFill>
                  <a:schemeClr val="accent4"/>
                </a:solidFill>
                <a:latin typeface="Google Sans"/>
                <a:ea typeface="Google Sans"/>
                <a:cs typeface="Google Sans"/>
                <a:sym typeface="Google Sans"/>
              </a:rPr>
              <a:t>distributed training</a:t>
            </a:r>
            <a:r>
              <a:rPr lang="en" sz="1400">
                <a:solidFill>
                  <a:srgbClr val="121215"/>
                </a:solidFill>
                <a:latin typeface="Google Sans"/>
                <a:ea typeface="Google Sans"/>
                <a:cs typeface="Google Sans"/>
                <a:sym typeface="Google Sans"/>
              </a:rPr>
              <a:t> jobs and accelerate training with </a:t>
            </a:r>
            <a:r>
              <a:rPr b="1" lang="en" sz="1400">
                <a:solidFill>
                  <a:schemeClr val="accent4"/>
                </a:solidFill>
                <a:latin typeface="Google Sans"/>
                <a:ea typeface="Google Sans"/>
                <a:cs typeface="Google Sans"/>
                <a:sym typeface="Google Sans"/>
              </a:rPr>
              <a:t>GPUs</a:t>
            </a:r>
            <a:endParaRPr b="1" sz="1400">
              <a:solidFill>
                <a:schemeClr val="accent4"/>
              </a:solidFill>
              <a:latin typeface="Google Sans"/>
              <a:ea typeface="Google Sans"/>
              <a:cs typeface="Google Sans"/>
              <a:sym typeface="Google Sans"/>
            </a:endParaRPr>
          </a:p>
          <a:p>
            <a:pPr indent="0" lvl="0" marL="0" rtl="0" algn="l">
              <a:lnSpc>
                <a:spcPct val="5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b="1" lang="en" sz="1400">
                <a:solidFill>
                  <a:schemeClr val="accent4"/>
                </a:solidFill>
                <a:latin typeface="Google Sans"/>
                <a:ea typeface="Google Sans"/>
                <a:cs typeface="Google Sans"/>
                <a:sym typeface="Google Sans"/>
              </a:rPr>
              <a:t>Hyperparameter tuning</a:t>
            </a:r>
            <a:r>
              <a:rPr lang="en" sz="1400">
                <a:solidFill>
                  <a:srgbClr val="121215"/>
                </a:solidFill>
                <a:latin typeface="Google Sans"/>
                <a:ea typeface="Google Sans"/>
                <a:cs typeface="Google Sans"/>
                <a:sym typeface="Google Sans"/>
              </a:rPr>
              <a:t> with Google’s advanced Vizier optimization algorithm</a:t>
            </a:r>
            <a:endParaRPr sz="1400">
              <a:solidFill>
                <a:srgbClr val="121215"/>
              </a:solidFill>
              <a:latin typeface="Google Sans"/>
              <a:ea typeface="Google Sans"/>
              <a:cs typeface="Google Sans"/>
              <a:sym typeface="Google Sans"/>
            </a:endParaRPr>
          </a:p>
        </p:txBody>
      </p:sp>
      <p:sp>
        <p:nvSpPr>
          <p:cNvPr id="2698" name="Google Shape;2698;p247"/>
          <p:cNvSpPr txBox="1"/>
          <p:nvPr/>
        </p:nvSpPr>
        <p:spPr>
          <a:xfrm>
            <a:off x="592525" y="1611700"/>
            <a:ext cx="3123000" cy="39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285F3"/>
                </a:solidFill>
                <a:latin typeface="Google Sans"/>
                <a:ea typeface="Google Sans"/>
                <a:cs typeface="Google Sans"/>
                <a:sym typeface="Google Sans"/>
              </a:rPr>
              <a:t>Custom Training</a:t>
            </a:r>
            <a:endParaRPr b="1" sz="3000">
              <a:solidFill>
                <a:srgbClr val="4285F3"/>
              </a:solidFill>
              <a:latin typeface="Google Sans"/>
              <a:ea typeface="Google Sans"/>
              <a:cs typeface="Google Sans"/>
              <a:sym typeface="Google Sans"/>
            </a:endParaRPr>
          </a:p>
        </p:txBody>
      </p:sp>
      <p:sp>
        <p:nvSpPr>
          <p:cNvPr id="2699" name="Google Shape;2699;p247"/>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p248"/>
          <p:cNvSpPr txBox="1"/>
          <p:nvPr/>
        </p:nvSpPr>
        <p:spPr>
          <a:xfrm>
            <a:off x="2000572" y="3582017"/>
            <a:ext cx="5142900" cy="628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400">
                <a:solidFill>
                  <a:schemeClr val="dk2"/>
                </a:solidFill>
                <a:latin typeface="Google Sans"/>
                <a:ea typeface="Google Sans"/>
                <a:cs typeface="Google Sans"/>
                <a:sym typeface="Google Sans"/>
              </a:rPr>
              <a:t>Serve models built with most commonly used ML frameworks</a:t>
            </a:r>
            <a:endParaRPr sz="1400">
              <a:solidFill>
                <a:schemeClr val="dk2"/>
              </a:solidFill>
              <a:latin typeface="Google Sans"/>
              <a:ea typeface="Google Sans"/>
              <a:cs typeface="Google Sans"/>
              <a:sym typeface="Google Sans"/>
            </a:endParaRPr>
          </a:p>
          <a:p>
            <a:pPr indent="0" lvl="0" marL="0" rtl="0" algn="ctr">
              <a:lnSpc>
                <a:spcPct val="100000"/>
              </a:lnSpc>
              <a:spcBef>
                <a:spcPts val="0"/>
              </a:spcBef>
              <a:spcAft>
                <a:spcPts val="0"/>
              </a:spcAft>
              <a:buNone/>
            </a:pPr>
            <a:r>
              <a:rPr lang="en" sz="1400">
                <a:solidFill>
                  <a:schemeClr val="dk2"/>
                </a:solidFill>
                <a:latin typeface="Google Sans"/>
                <a:ea typeface="Google Sans"/>
                <a:cs typeface="Google Sans"/>
                <a:sym typeface="Google Sans"/>
              </a:rPr>
              <a:t>Split traffic between models</a:t>
            </a:r>
            <a:endParaRPr sz="1400">
              <a:solidFill>
                <a:schemeClr val="dk2"/>
              </a:solidFill>
              <a:latin typeface="Google Sans"/>
              <a:ea typeface="Google Sans"/>
              <a:cs typeface="Google Sans"/>
              <a:sym typeface="Google Sans"/>
            </a:endParaRPr>
          </a:p>
          <a:p>
            <a:pPr indent="0" lvl="0" marL="0" rtl="0" algn="ctr">
              <a:lnSpc>
                <a:spcPct val="100000"/>
              </a:lnSpc>
              <a:spcBef>
                <a:spcPts val="0"/>
              </a:spcBef>
              <a:spcAft>
                <a:spcPts val="0"/>
              </a:spcAft>
              <a:buNone/>
            </a:pPr>
            <a:r>
              <a:rPr lang="en" sz="1400">
                <a:solidFill>
                  <a:schemeClr val="dk2"/>
                </a:solidFill>
                <a:latin typeface="Google Sans"/>
                <a:ea typeface="Google Sans"/>
                <a:cs typeface="Google Sans"/>
                <a:sym typeface="Google Sans"/>
              </a:rPr>
              <a:t>Customize endpoint machine types</a:t>
            </a:r>
            <a:endParaRPr sz="1400">
              <a:solidFill>
                <a:schemeClr val="dk2"/>
              </a:solidFill>
              <a:latin typeface="Google Sans"/>
              <a:ea typeface="Google Sans"/>
              <a:cs typeface="Google Sans"/>
              <a:sym typeface="Google Sans"/>
            </a:endParaRPr>
          </a:p>
        </p:txBody>
      </p:sp>
      <p:sp>
        <p:nvSpPr>
          <p:cNvPr id="2705" name="Google Shape;2705;p248"/>
          <p:cNvSpPr txBox="1"/>
          <p:nvPr/>
        </p:nvSpPr>
        <p:spPr>
          <a:xfrm>
            <a:off x="3115640" y="1414685"/>
            <a:ext cx="2912700" cy="308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a:solidFill>
                  <a:schemeClr val="dk2"/>
                </a:solidFill>
                <a:latin typeface="Google Sans"/>
                <a:ea typeface="Google Sans"/>
                <a:cs typeface="Google Sans"/>
                <a:sym typeface="Google Sans"/>
              </a:rPr>
              <a:t>Vertex</a:t>
            </a:r>
            <a:r>
              <a:rPr b="1" lang="en" sz="1400">
                <a:solidFill>
                  <a:schemeClr val="dk2"/>
                </a:solidFill>
                <a:latin typeface="Google Sans"/>
                <a:ea typeface="Google Sans"/>
                <a:cs typeface="Google Sans"/>
                <a:sym typeface="Google Sans"/>
              </a:rPr>
              <a:t> Endpoints experience</a:t>
            </a:r>
            <a:endParaRPr b="1" sz="1400">
              <a:solidFill>
                <a:schemeClr val="dk2"/>
              </a:solidFill>
              <a:latin typeface="Google Sans"/>
              <a:ea typeface="Google Sans"/>
              <a:cs typeface="Google Sans"/>
              <a:sym typeface="Google Sans"/>
            </a:endParaRPr>
          </a:p>
        </p:txBody>
      </p:sp>
      <p:pic>
        <p:nvPicPr>
          <p:cNvPr id="2706" name="Google Shape;2706;p248"/>
          <p:cNvPicPr preferRelativeResize="0"/>
          <p:nvPr/>
        </p:nvPicPr>
        <p:blipFill>
          <a:blip r:embed="rId3">
            <a:alphaModFix/>
          </a:blip>
          <a:stretch>
            <a:fillRect/>
          </a:stretch>
        </p:blipFill>
        <p:spPr>
          <a:xfrm>
            <a:off x="2791390" y="1723274"/>
            <a:ext cx="3561300" cy="1591500"/>
          </a:xfrm>
          <a:prstGeom prst="roundRect">
            <a:avLst>
              <a:gd fmla="val 7667" name="adj"/>
            </a:avLst>
          </a:prstGeom>
          <a:noFill/>
          <a:ln cap="flat" cmpd="sng" w="9525">
            <a:solidFill>
              <a:schemeClr val="dk2"/>
            </a:solidFill>
            <a:prstDash val="solid"/>
            <a:round/>
            <a:headEnd len="sm" w="sm" type="none"/>
            <a:tailEnd len="sm" w="sm" type="none"/>
          </a:ln>
        </p:spPr>
      </p:pic>
      <p:sp>
        <p:nvSpPr>
          <p:cNvPr id="2707" name="Google Shape;2707;p248"/>
          <p:cNvSpPr txBox="1"/>
          <p:nvPr/>
        </p:nvSpPr>
        <p:spPr>
          <a:xfrm>
            <a:off x="457199" y="457200"/>
            <a:ext cx="7532400" cy="628800"/>
          </a:xfrm>
          <a:prstGeom prst="rect">
            <a:avLst/>
          </a:prstGeom>
          <a:noFill/>
          <a:ln>
            <a:noFill/>
          </a:ln>
        </p:spPr>
        <p:txBody>
          <a:bodyPr anchorCtr="0" anchor="t" bIns="0" lIns="34275" spcFirstLastPara="1" rIns="0" wrap="square" tIns="0">
            <a:noAutofit/>
          </a:bodyPr>
          <a:lstStyle/>
          <a:p>
            <a:pPr indent="0" lvl="0" marL="0" rtl="0" algn="l">
              <a:lnSpc>
                <a:spcPct val="80000"/>
              </a:lnSpc>
              <a:spcBef>
                <a:spcPts val="0"/>
              </a:spcBef>
              <a:spcAft>
                <a:spcPts val="0"/>
              </a:spcAft>
              <a:buNone/>
            </a:pPr>
            <a:r>
              <a:rPr b="1" lang="en" sz="3300">
                <a:solidFill>
                  <a:schemeClr val="dk2"/>
                </a:solidFill>
                <a:latin typeface="Google Sans"/>
                <a:ea typeface="Google Sans"/>
                <a:cs typeface="Google Sans"/>
                <a:sym typeface="Google Sans"/>
              </a:rPr>
              <a:t>Scalable deployment with endpoints</a:t>
            </a:r>
            <a:endParaRPr b="1" sz="3300">
              <a:solidFill>
                <a:schemeClr val="dk2"/>
              </a:solidFill>
              <a:latin typeface="Google Sans"/>
              <a:ea typeface="Google Sans"/>
              <a:cs typeface="Google Sans"/>
              <a:sym typeface="Google Sans"/>
            </a:endParaRPr>
          </a:p>
        </p:txBody>
      </p:sp>
      <p:sp>
        <p:nvSpPr>
          <p:cNvPr id="2708" name="Google Shape;2708;p248"/>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
        <p:nvSpPr>
          <p:cNvPr id="2709" name="Google Shape;2709;p248"/>
          <p:cNvSpPr/>
          <p:nvPr/>
        </p:nvSpPr>
        <p:spPr>
          <a:xfrm>
            <a:off x="593142" y="2010488"/>
            <a:ext cx="1370700" cy="1017000"/>
          </a:xfrm>
          <a:prstGeom prst="roundRect">
            <a:avLst>
              <a:gd fmla="val 8691" name="adj"/>
            </a:avLst>
          </a:prstGeom>
          <a:noFill/>
          <a:ln cap="flat" cmpd="sng" w="28575">
            <a:solidFill>
              <a:srgbClr val="1212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121215"/>
                </a:solidFill>
                <a:latin typeface="Google Sans"/>
                <a:ea typeface="Google Sans"/>
                <a:cs typeface="Google Sans"/>
                <a:sym typeface="Google Sans"/>
              </a:rPr>
              <a:t>Models trained with  </a:t>
            </a:r>
            <a:r>
              <a:rPr b="1" lang="en" sz="1400">
                <a:solidFill>
                  <a:schemeClr val="accent4"/>
                </a:solidFill>
                <a:latin typeface="Google Sans"/>
                <a:ea typeface="Google Sans"/>
                <a:cs typeface="Google Sans"/>
                <a:sym typeface="Google Sans"/>
              </a:rPr>
              <a:t>AutoML</a:t>
            </a:r>
            <a:endParaRPr b="1" sz="1400">
              <a:solidFill>
                <a:schemeClr val="accent4"/>
              </a:solidFill>
              <a:latin typeface="Google Sans"/>
              <a:ea typeface="Google Sans"/>
              <a:cs typeface="Google Sans"/>
              <a:sym typeface="Google Sans"/>
            </a:endParaRPr>
          </a:p>
        </p:txBody>
      </p:sp>
      <p:sp>
        <p:nvSpPr>
          <p:cNvPr id="2710" name="Google Shape;2710;p248"/>
          <p:cNvSpPr/>
          <p:nvPr/>
        </p:nvSpPr>
        <p:spPr>
          <a:xfrm>
            <a:off x="7180111" y="2010488"/>
            <a:ext cx="1370700" cy="1017000"/>
          </a:xfrm>
          <a:prstGeom prst="roundRect">
            <a:avLst>
              <a:gd fmla="val 8691" name="adj"/>
            </a:avLst>
          </a:prstGeom>
          <a:noFill/>
          <a:ln cap="flat" cmpd="sng" w="28575">
            <a:solidFill>
              <a:srgbClr val="1212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121215"/>
                </a:solidFill>
                <a:latin typeface="Google Sans"/>
                <a:ea typeface="Google Sans"/>
                <a:cs typeface="Google Sans"/>
                <a:sym typeface="Google Sans"/>
              </a:rPr>
              <a:t>Models  trained with </a:t>
            </a:r>
            <a:r>
              <a:rPr b="1" lang="en" sz="1400">
                <a:solidFill>
                  <a:schemeClr val="accent4"/>
                </a:solidFill>
                <a:latin typeface="Google Sans"/>
                <a:ea typeface="Google Sans"/>
                <a:cs typeface="Google Sans"/>
                <a:sym typeface="Google Sans"/>
              </a:rPr>
              <a:t>custom code</a:t>
            </a:r>
            <a:endParaRPr b="1" sz="1400">
              <a:solidFill>
                <a:schemeClr val="accent4"/>
              </a:solidFill>
              <a:latin typeface="Google Sans"/>
              <a:ea typeface="Google Sans"/>
              <a:cs typeface="Google Sans"/>
              <a:sym typeface="Google Sans"/>
            </a:endParaRPr>
          </a:p>
        </p:txBody>
      </p:sp>
      <p:cxnSp>
        <p:nvCxnSpPr>
          <p:cNvPr id="2711" name="Google Shape;2711;p248"/>
          <p:cNvCxnSpPr/>
          <p:nvPr/>
        </p:nvCxnSpPr>
        <p:spPr>
          <a:xfrm>
            <a:off x="1963890" y="2518988"/>
            <a:ext cx="657600" cy="0"/>
          </a:xfrm>
          <a:prstGeom prst="straightConnector1">
            <a:avLst/>
          </a:prstGeom>
          <a:noFill/>
          <a:ln cap="flat" cmpd="sng" w="28575">
            <a:solidFill>
              <a:srgbClr val="121215"/>
            </a:solidFill>
            <a:prstDash val="solid"/>
            <a:round/>
            <a:headEnd len="med" w="med" type="none"/>
            <a:tailEnd len="med" w="med" type="triangle"/>
          </a:ln>
        </p:spPr>
      </p:cxnSp>
      <p:cxnSp>
        <p:nvCxnSpPr>
          <p:cNvPr id="2712" name="Google Shape;2712;p248"/>
          <p:cNvCxnSpPr/>
          <p:nvPr/>
        </p:nvCxnSpPr>
        <p:spPr>
          <a:xfrm rot="10800000">
            <a:off x="6522508" y="2518988"/>
            <a:ext cx="657600" cy="0"/>
          </a:xfrm>
          <a:prstGeom prst="straightConnector1">
            <a:avLst/>
          </a:prstGeom>
          <a:noFill/>
          <a:ln cap="flat" cmpd="sng" w="28575">
            <a:solidFill>
              <a:srgbClr val="121215"/>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249"/>
          <p:cNvSpPr txBox="1"/>
          <p:nvPr>
            <p:ph type="title"/>
          </p:nvPr>
        </p:nvSpPr>
        <p:spPr>
          <a:xfrm>
            <a:off x="558575" y="2810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Notebooks: overview</a:t>
            </a:r>
            <a:endParaRPr/>
          </a:p>
        </p:txBody>
      </p:sp>
      <p:sp>
        <p:nvSpPr>
          <p:cNvPr id="2718" name="Google Shape;2718;p249"/>
          <p:cNvSpPr txBox="1"/>
          <p:nvPr/>
        </p:nvSpPr>
        <p:spPr>
          <a:xfrm>
            <a:off x="558575" y="1244875"/>
            <a:ext cx="3874500" cy="2911200"/>
          </a:xfrm>
          <a:prstGeom prst="rect">
            <a:avLst/>
          </a:prstGeom>
          <a:noFill/>
          <a:ln>
            <a:noFill/>
          </a:ln>
        </p:spPr>
        <p:txBody>
          <a:bodyPr anchorCtr="0" anchor="t" bIns="91425" lIns="91425" spcFirstLastPara="1" rIns="91425" wrap="square" tIns="91425">
            <a:noAutofit/>
          </a:bodyPr>
          <a:lstStyle/>
          <a:p>
            <a:pPr indent="0" lvl="0" marL="0" marR="228600" rtl="0" algn="l">
              <a:lnSpc>
                <a:spcPct val="115000"/>
              </a:lnSpc>
              <a:spcBef>
                <a:spcPts val="0"/>
              </a:spcBef>
              <a:spcAft>
                <a:spcPts val="0"/>
              </a:spcAft>
              <a:buNone/>
            </a:pPr>
            <a:r>
              <a:rPr i="1" lang="en" sz="1500">
                <a:solidFill>
                  <a:schemeClr val="dk1"/>
                </a:solidFill>
                <a:latin typeface="Google Sans"/>
                <a:ea typeface="Google Sans"/>
                <a:cs typeface="Google Sans"/>
                <a:sym typeface="Google Sans"/>
              </a:rPr>
              <a:t>A hosted Jupyter notebook solution</a:t>
            </a:r>
            <a:endParaRPr i="1" sz="1500">
              <a:solidFill>
                <a:schemeClr val="dk1"/>
              </a:solidFill>
              <a:latin typeface="Google Sans"/>
              <a:ea typeface="Google Sans"/>
              <a:cs typeface="Google Sans"/>
              <a:sym typeface="Google Sans"/>
            </a:endParaRPr>
          </a:p>
          <a:p>
            <a:pPr indent="0" lvl="0" marL="0" marR="228600" rtl="0" algn="l">
              <a:lnSpc>
                <a:spcPct val="115000"/>
              </a:lnSpc>
              <a:spcBef>
                <a:spcPts val="0"/>
              </a:spcBef>
              <a:spcAft>
                <a:spcPts val="0"/>
              </a:spcAft>
              <a:buNone/>
            </a:pPr>
            <a:r>
              <a:t/>
            </a:r>
            <a:endParaRPr b="1">
              <a:solidFill>
                <a:schemeClr val="dk1"/>
              </a:solidFill>
              <a:latin typeface="Google Sans"/>
              <a:ea typeface="Google Sans"/>
              <a:cs typeface="Google Sans"/>
              <a:sym typeface="Google Sans"/>
            </a:endParaRPr>
          </a:p>
          <a:p>
            <a:pPr indent="-317500" lvl="0" marL="457200" marR="2286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Popular data science and ML frameworks pre-installed</a:t>
            </a:r>
            <a:endParaRPr>
              <a:solidFill>
                <a:schemeClr val="dk1"/>
              </a:solidFill>
              <a:latin typeface="Google Sans"/>
              <a:ea typeface="Google Sans"/>
              <a:cs typeface="Google Sans"/>
              <a:sym typeface="Google Sans"/>
            </a:endParaRPr>
          </a:p>
          <a:p>
            <a:pPr indent="0" lvl="0" marL="0" marR="228600" rtl="0" algn="l">
              <a:lnSpc>
                <a:spcPct val="115000"/>
              </a:lnSpc>
              <a:spcBef>
                <a:spcPts val="0"/>
              </a:spcBef>
              <a:spcAft>
                <a:spcPts val="0"/>
              </a:spcAft>
              <a:buNone/>
            </a:pPr>
            <a:r>
              <a:t/>
            </a:r>
            <a:endParaRPr>
              <a:solidFill>
                <a:schemeClr val="dk1"/>
              </a:solidFill>
              <a:latin typeface="Google Sans"/>
              <a:ea typeface="Google Sans"/>
              <a:cs typeface="Google Sans"/>
              <a:sym typeface="Google Sans"/>
            </a:endParaRPr>
          </a:p>
          <a:p>
            <a:pPr indent="-317500" lvl="0" marL="457200" marR="2286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Customize your hardware</a:t>
            </a:r>
            <a:endParaRPr>
              <a:solidFill>
                <a:schemeClr val="dk1"/>
              </a:solidFill>
              <a:latin typeface="Google Sans"/>
              <a:ea typeface="Google Sans"/>
              <a:cs typeface="Google Sans"/>
              <a:sym typeface="Google Sans"/>
            </a:endParaRPr>
          </a:p>
          <a:p>
            <a:pPr indent="0" lvl="0" marL="0" marR="228600" rtl="0" algn="l">
              <a:lnSpc>
                <a:spcPct val="115000"/>
              </a:lnSpc>
              <a:spcBef>
                <a:spcPts val="0"/>
              </a:spcBef>
              <a:spcAft>
                <a:spcPts val="0"/>
              </a:spcAft>
              <a:buNone/>
            </a:pPr>
            <a:r>
              <a:t/>
            </a:r>
            <a:endParaRPr>
              <a:solidFill>
                <a:schemeClr val="dk1"/>
              </a:solidFill>
              <a:latin typeface="Google Sans"/>
              <a:ea typeface="Google Sans"/>
              <a:cs typeface="Google Sans"/>
              <a:sym typeface="Google Sans"/>
            </a:endParaRPr>
          </a:p>
          <a:p>
            <a:pPr indent="-317500" lvl="0" marL="457200" marR="2286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Direct git integration</a:t>
            </a:r>
            <a:endParaRPr>
              <a:solidFill>
                <a:schemeClr val="dk1"/>
              </a:solidFill>
              <a:latin typeface="Google Sans"/>
              <a:ea typeface="Google Sans"/>
              <a:cs typeface="Google Sans"/>
              <a:sym typeface="Google Sans"/>
            </a:endParaRPr>
          </a:p>
          <a:p>
            <a:pPr indent="0" lvl="0" marL="0" marR="228600" rtl="0" algn="l">
              <a:lnSpc>
                <a:spcPct val="115000"/>
              </a:lnSpc>
              <a:spcBef>
                <a:spcPts val="0"/>
              </a:spcBef>
              <a:spcAft>
                <a:spcPts val="0"/>
              </a:spcAft>
              <a:buNone/>
            </a:pPr>
            <a:r>
              <a:t/>
            </a:r>
            <a:endParaRPr>
              <a:solidFill>
                <a:schemeClr val="dk1"/>
              </a:solidFill>
              <a:latin typeface="Google Sans"/>
              <a:ea typeface="Google Sans"/>
              <a:cs typeface="Google Sans"/>
              <a:sym typeface="Google Sans"/>
            </a:endParaRPr>
          </a:p>
          <a:p>
            <a:pPr indent="-317500" lvl="0" marL="457200" marR="228600" rtl="0" algn="l">
              <a:lnSpc>
                <a:spcPct val="115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Integrate with other GCP services</a:t>
            </a:r>
            <a:endParaRPr>
              <a:solidFill>
                <a:schemeClr val="dk1"/>
              </a:solidFill>
              <a:latin typeface="Google Sans"/>
              <a:ea typeface="Google Sans"/>
              <a:cs typeface="Google Sans"/>
              <a:sym typeface="Google Sans"/>
            </a:endParaRPr>
          </a:p>
        </p:txBody>
      </p:sp>
      <p:pic>
        <p:nvPicPr>
          <p:cNvPr id="2719" name="Google Shape;2719;p249"/>
          <p:cNvPicPr preferRelativeResize="0"/>
          <p:nvPr/>
        </p:nvPicPr>
        <p:blipFill>
          <a:blip r:embed="rId3">
            <a:alphaModFix/>
          </a:blip>
          <a:stretch>
            <a:fillRect/>
          </a:stretch>
        </p:blipFill>
        <p:spPr>
          <a:xfrm>
            <a:off x="4387525" y="1359775"/>
            <a:ext cx="4406126" cy="23132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p250"/>
          <p:cNvSpPr txBox="1"/>
          <p:nvPr>
            <p:ph type="title"/>
          </p:nvPr>
        </p:nvSpPr>
        <p:spPr>
          <a:xfrm>
            <a:off x="558575" y="281075"/>
            <a:ext cx="72630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Notebooks: git integration</a:t>
            </a:r>
            <a:endParaRPr/>
          </a:p>
        </p:txBody>
      </p:sp>
      <p:pic>
        <p:nvPicPr>
          <p:cNvPr id="2725" name="Google Shape;2725;p250"/>
          <p:cNvPicPr preferRelativeResize="0"/>
          <p:nvPr/>
        </p:nvPicPr>
        <p:blipFill>
          <a:blip r:embed="rId3">
            <a:alphaModFix/>
          </a:blip>
          <a:stretch>
            <a:fillRect/>
          </a:stretch>
        </p:blipFill>
        <p:spPr>
          <a:xfrm>
            <a:off x="555850" y="888801"/>
            <a:ext cx="2069500" cy="1606750"/>
          </a:xfrm>
          <a:prstGeom prst="rect">
            <a:avLst/>
          </a:prstGeom>
          <a:noFill/>
          <a:ln cap="flat" cmpd="sng" w="9525">
            <a:solidFill>
              <a:schemeClr val="dk2"/>
            </a:solidFill>
            <a:prstDash val="solid"/>
            <a:round/>
            <a:headEnd len="sm" w="sm" type="none"/>
            <a:tailEnd len="sm" w="sm" type="none"/>
          </a:ln>
        </p:spPr>
      </p:pic>
      <p:pic>
        <p:nvPicPr>
          <p:cNvPr id="2726" name="Google Shape;2726;p250"/>
          <p:cNvPicPr preferRelativeResize="0"/>
          <p:nvPr/>
        </p:nvPicPr>
        <p:blipFill>
          <a:blip r:embed="rId4">
            <a:alphaModFix/>
          </a:blip>
          <a:stretch>
            <a:fillRect/>
          </a:stretch>
        </p:blipFill>
        <p:spPr>
          <a:xfrm>
            <a:off x="3793550" y="1267239"/>
            <a:ext cx="3089225" cy="3066482"/>
          </a:xfrm>
          <a:prstGeom prst="rect">
            <a:avLst/>
          </a:prstGeom>
          <a:noFill/>
          <a:ln cap="flat" cmpd="sng" w="9525">
            <a:solidFill>
              <a:schemeClr val="dk2"/>
            </a:solidFill>
            <a:prstDash val="solid"/>
            <a:round/>
            <a:headEnd len="sm" w="sm" type="none"/>
            <a:tailEnd len="sm" w="sm" type="none"/>
          </a:ln>
        </p:spPr>
      </p:pic>
      <p:pic>
        <p:nvPicPr>
          <p:cNvPr id="2727" name="Google Shape;2727;p250"/>
          <p:cNvPicPr preferRelativeResize="0"/>
          <p:nvPr/>
        </p:nvPicPr>
        <p:blipFill>
          <a:blip r:embed="rId5">
            <a:alphaModFix/>
          </a:blip>
          <a:stretch>
            <a:fillRect/>
          </a:stretch>
        </p:blipFill>
        <p:spPr>
          <a:xfrm>
            <a:off x="533350" y="2778200"/>
            <a:ext cx="2209889" cy="2132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sp>
        <p:nvSpPr>
          <p:cNvPr id="2732" name="Google Shape;2732;p251"/>
          <p:cNvSpPr txBox="1"/>
          <p:nvPr/>
        </p:nvSpPr>
        <p:spPr>
          <a:xfrm>
            <a:off x="1057143" y="1526119"/>
            <a:ext cx="7029600" cy="2091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3800">
                <a:solidFill>
                  <a:schemeClr val="dk2"/>
                </a:solidFill>
                <a:latin typeface="Google Sans"/>
                <a:ea typeface="Google Sans"/>
                <a:cs typeface="Google Sans"/>
                <a:sym typeface="Google Sans"/>
              </a:rPr>
              <a:t>In a real-world scenario, </a:t>
            </a:r>
            <a:endParaRPr b="1" sz="3800">
              <a:solidFill>
                <a:schemeClr val="dk2"/>
              </a:solidFill>
              <a:latin typeface="Google Sans"/>
              <a:ea typeface="Google Sans"/>
              <a:cs typeface="Google Sans"/>
              <a:sym typeface="Google Sans"/>
            </a:endParaRPr>
          </a:p>
          <a:p>
            <a:pPr indent="0" lvl="0" marL="0" rtl="0" algn="ctr">
              <a:lnSpc>
                <a:spcPct val="90000"/>
              </a:lnSpc>
              <a:spcBef>
                <a:spcPts val="0"/>
              </a:spcBef>
              <a:spcAft>
                <a:spcPts val="0"/>
              </a:spcAft>
              <a:buNone/>
            </a:pPr>
            <a:r>
              <a:rPr b="1" lang="en" sz="3800">
                <a:solidFill>
                  <a:schemeClr val="dk2"/>
                </a:solidFill>
                <a:latin typeface="Google Sans"/>
                <a:ea typeface="Google Sans"/>
                <a:cs typeface="Google Sans"/>
                <a:sym typeface="Google Sans"/>
              </a:rPr>
              <a:t>there will be many teams across an organization solving </a:t>
            </a:r>
            <a:r>
              <a:rPr b="1" lang="en" sz="3800">
                <a:solidFill>
                  <a:srgbClr val="3E82F7"/>
                </a:solidFill>
                <a:latin typeface="Google Sans"/>
                <a:ea typeface="Google Sans"/>
                <a:cs typeface="Google Sans"/>
                <a:sym typeface="Google Sans"/>
              </a:rPr>
              <a:t>different ML problems</a:t>
            </a:r>
            <a:r>
              <a:rPr b="1" lang="en" sz="3800">
                <a:solidFill>
                  <a:schemeClr val="accent4"/>
                </a:solidFill>
                <a:latin typeface="Google Sans"/>
                <a:ea typeface="Google Sans"/>
                <a:cs typeface="Google Sans"/>
                <a:sym typeface="Google Sans"/>
              </a:rPr>
              <a:t>.</a:t>
            </a:r>
            <a:endParaRPr b="1" sz="3800">
              <a:solidFill>
                <a:schemeClr val="accent4"/>
              </a:solidFill>
              <a:latin typeface="Google Sans"/>
              <a:ea typeface="Google Sans"/>
              <a:cs typeface="Google Sans"/>
              <a:sym typeface="Google Sans"/>
            </a:endParaRPr>
          </a:p>
        </p:txBody>
      </p:sp>
      <p:sp>
        <p:nvSpPr>
          <p:cNvPr id="2733" name="Google Shape;2733;p251"/>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252"/>
          <p:cNvSpPr txBox="1"/>
          <p:nvPr/>
        </p:nvSpPr>
        <p:spPr>
          <a:xfrm>
            <a:off x="606534" y="1526119"/>
            <a:ext cx="7932300" cy="2091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3800">
                <a:solidFill>
                  <a:schemeClr val="dk2"/>
                </a:solidFill>
                <a:latin typeface="Google Sans"/>
                <a:ea typeface="Google Sans"/>
                <a:cs typeface="Google Sans"/>
                <a:sym typeface="Google Sans"/>
              </a:rPr>
              <a:t>MLOps</a:t>
            </a:r>
            <a:r>
              <a:rPr b="1" lang="en" sz="3800">
                <a:solidFill>
                  <a:schemeClr val="dk2"/>
                </a:solidFill>
                <a:latin typeface="Google Sans"/>
                <a:ea typeface="Google Sans"/>
                <a:cs typeface="Google Sans"/>
                <a:sym typeface="Google Sans"/>
              </a:rPr>
              <a:t> can help you </a:t>
            </a:r>
            <a:r>
              <a:rPr b="1" lang="en" sz="3800">
                <a:solidFill>
                  <a:schemeClr val="accent4"/>
                </a:solidFill>
                <a:latin typeface="Google Sans"/>
                <a:ea typeface="Google Sans"/>
                <a:cs typeface="Google Sans"/>
                <a:sym typeface="Google Sans"/>
              </a:rPr>
              <a:t>productionize and standardize </a:t>
            </a:r>
            <a:br>
              <a:rPr b="1" lang="en" sz="3800">
                <a:solidFill>
                  <a:schemeClr val="accent4"/>
                </a:solidFill>
                <a:latin typeface="Google Sans"/>
                <a:ea typeface="Google Sans"/>
                <a:cs typeface="Google Sans"/>
                <a:sym typeface="Google Sans"/>
              </a:rPr>
            </a:br>
            <a:r>
              <a:rPr b="1" lang="en" sz="3800">
                <a:solidFill>
                  <a:schemeClr val="dk2"/>
                </a:solidFill>
                <a:latin typeface="Google Sans"/>
                <a:ea typeface="Google Sans"/>
                <a:cs typeface="Google Sans"/>
                <a:sym typeface="Google Sans"/>
              </a:rPr>
              <a:t>ML systems rapidly and reliably.</a:t>
            </a:r>
            <a:endParaRPr b="1" sz="3800">
              <a:solidFill>
                <a:schemeClr val="dk2"/>
              </a:solidFill>
              <a:latin typeface="Google Sans"/>
              <a:ea typeface="Google Sans"/>
              <a:cs typeface="Google Sans"/>
              <a:sym typeface="Google Sans"/>
            </a:endParaRPr>
          </a:p>
        </p:txBody>
      </p:sp>
      <p:sp>
        <p:nvSpPr>
          <p:cNvPr id="2739" name="Google Shape;2739;p252"/>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253"/>
          <p:cNvSpPr txBox="1"/>
          <p:nvPr/>
        </p:nvSpPr>
        <p:spPr>
          <a:xfrm>
            <a:off x="1848250" y="126925"/>
            <a:ext cx="5785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Google Sans"/>
                <a:ea typeface="Google Sans"/>
                <a:cs typeface="Google Sans"/>
                <a:sym typeface="Google Sans"/>
              </a:rPr>
              <a:t>How can Vertex AI help with MLOps?</a:t>
            </a:r>
            <a:endParaRPr b="1" sz="1800">
              <a:solidFill>
                <a:schemeClr val="dk1"/>
              </a:solidFill>
              <a:latin typeface="Google Sans"/>
              <a:ea typeface="Google Sans"/>
              <a:cs typeface="Google Sans"/>
              <a:sym typeface="Google Sans"/>
            </a:endParaRPr>
          </a:p>
        </p:txBody>
      </p:sp>
      <p:sp>
        <p:nvSpPr>
          <p:cNvPr id="2745" name="Google Shape;2745;p253"/>
          <p:cNvSpPr/>
          <p:nvPr/>
        </p:nvSpPr>
        <p:spPr>
          <a:xfrm>
            <a:off x="581725" y="4046410"/>
            <a:ext cx="2329500" cy="7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53"/>
          <p:cNvSpPr/>
          <p:nvPr/>
        </p:nvSpPr>
        <p:spPr>
          <a:xfrm>
            <a:off x="1199798" y="1151882"/>
            <a:ext cx="6881100" cy="3562800"/>
          </a:xfrm>
          <a:prstGeom prst="roundRect">
            <a:avLst>
              <a:gd fmla="val 3179"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7" name="Google Shape;2747;p253"/>
          <p:cNvCxnSpPr/>
          <p:nvPr/>
        </p:nvCxnSpPr>
        <p:spPr>
          <a:xfrm>
            <a:off x="4866149" y="1151893"/>
            <a:ext cx="0" cy="2359500"/>
          </a:xfrm>
          <a:prstGeom prst="straightConnector1">
            <a:avLst/>
          </a:prstGeom>
          <a:noFill/>
          <a:ln cap="flat" cmpd="sng" w="28575">
            <a:solidFill>
              <a:srgbClr val="B7B7B7"/>
            </a:solidFill>
            <a:prstDash val="solid"/>
            <a:round/>
            <a:headEnd len="med" w="med" type="none"/>
            <a:tailEnd len="med" w="med" type="none"/>
          </a:ln>
        </p:spPr>
      </p:cxnSp>
      <p:cxnSp>
        <p:nvCxnSpPr>
          <p:cNvPr id="2748" name="Google Shape;2748;p253"/>
          <p:cNvCxnSpPr/>
          <p:nvPr/>
        </p:nvCxnSpPr>
        <p:spPr>
          <a:xfrm>
            <a:off x="5691526" y="1151893"/>
            <a:ext cx="0" cy="2359500"/>
          </a:xfrm>
          <a:prstGeom prst="straightConnector1">
            <a:avLst/>
          </a:prstGeom>
          <a:noFill/>
          <a:ln cap="flat" cmpd="sng" w="28575">
            <a:solidFill>
              <a:srgbClr val="B7B7B7"/>
            </a:solidFill>
            <a:prstDash val="solid"/>
            <a:round/>
            <a:headEnd len="med" w="med" type="none"/>
            <a:tailEnd len="med" w="med" type="none"/>
          </a:ln>
        </p:spPr>
      </p:cxnSp>
      <p:cxnSp>
        <p:nvCxnSpPr>
          <p:cNvPr id="2749" name="Google Shape;2749;p253"/>
          <p:cNvCxnSpPr/>
          <p:nvPr/>
        </p:nvCxnSpPr>
        <p:spPr>
          <a:xfrm>
            <a:off x="6516904" y="1151893"/>
            <a:ext cx="0" cy="2359500"/>
          </a:xfrm>
          <a:prstGeom prst="straightConnector1">
            <a:avLst/>
          </a:prstGeom>
          <a:noFill/>
          <a:ln cap="flat" cmpd="sng" w="28575">
            <a:solidFill>
              <a:srgbClr val="B7B7B7"/>
            </a:solidFill>
            <a:prstDash val="solid"/>
            <a:round/>
            <a:headEnd len="med" w="med" type="none"/>
            <a:tailEnd len="med" w="med" type="none"/>
          </a:ln>
        </p:spPr>
      </p:cxnSp>
      <p:cxnSp>
        <p:nvCxnSpPr>
          <p:cNvPr id="2750" name="Google Shape;2750;p253"/>
          <p:cNvCxnSpPr/>
          <p:nvPr/>
        </p:nvCxnSpPr>
        <p:spPr>
          <a:xfrm>
            <a:off x="7342281" y="1151893"/>
            <a:ext cx="0" cy="2359500"/>
          </a:xfrm>
          <a:prstGeom prst="straightConnector1">
            <a:avLst/>
          </a:prstGeom>
          <a:noFill/>
          <a:ln cap="flat" cmpd="sng" w="28575">
            <a:solidFill>
              <a:srgbClr val="B7B7B7"/>
            </a:solidFill>
            <a:prstDash val="solid"/>
            <a:round/>
            <a:headEnd len="med" w="med" type="none"/>
            <a:tailEnd len="med" w="med" type="none"/>
          </a:ln>
        </p:spPr>
      </p:cxnSp>
      <p:cxnSp>
        <p:nvCxnSpPr>
          <p:cNvPr id="2751" name="Google Shape;2751;p253"/>
          <p:cNvCxnSpPr>
            <a:stCxn id="2752" idx="0"/>
          </p:cNvCxnSpPr>
          <p:nvPr/>
        </p:nvCxnSpPr>
        <p:spPr>
          <a:xfrm>
            <a:off x="2389894" y="1133775"/>
            <a:ext cx="0" cy="2377800"/>
          </a:xfrm>
          <a:prstGeom prst="straightConnector1">
            <a:avLst/>
          </a:prstGeom>
          <a:noFill/>
          <a:ln cap="flat" cmpd="sng" w="28575">
            <a:solidFill>
              <a:srgbClr val="B7B7B7"/>
            </a:solidFill>
            <a:prstDash val="solid"/>
            <a:round/>
            <a:headEnd len="med" w="med" type="none"/>
            <a:tailEnd len="med" w="med" type="none"/>
          </a:ln>
        </p:spPr>
      </p:cxnSp>
      <p:cxnSp>
        <p:nvCxnSpPr>
          <p:cNvPr id="2753" name="Google Shape;2753;p253"/>
          <p:cNvCxnSpPr/>
          <p:nvPr/>
        </p:nvCxnSpPr>
        <p:spPr>
          <a:xfrm>
            <a:off x="3215395" y="1151893"/>
            <a:ext cx="0" cy="2359500"/>
          </a:xfrm>
          <a:prstGeom prst="straightConnector1">
            <a:avLst/>
          </a:prstGeom>
          <a:noFill/>
          <a:ln cap="flat" cmpd="sng" w="28575">
            <a:solidFill>
              <a:srgbClr val="B7B7B7"/>
            </a:solidFill>
            <a:prstDash val="solid"/>
            <a:round/>
            <a:headEnd len="med" w="med" type="none"/>
            <a:tailEnd len="med" w="med" type="none"/>
          </a:ln>
        </p:spPr>
      </p:cxnSp>
      <p:cxnSp>
        <p:nvCxnSpPr>
          <p:cNvPr id="2754" name="Google Shape;2754;p253"/>
          <p:cNvCxnSpPr/>
          <p:nvPr/>
        </p:nvCxnSpPr>
        <p:spPr>
          <a:xfrm>
            <a:off x="4040772" y="1151893"/>
            <a:ext cx="0" cy="2359500"/>
          </a:xfrm>
          <a:prstGeom prst="straightConnector1">
            <a:avLst/>
          </a:prstGeom>
          <a:noFill/>
          <a:ln cap="flat" cmpd="sng" w="28575">
            <a:solidFill>
              <a:srgbClr val="B7B7B7"/>
            </a:solidFill>
            <a:prstDash val="solid"/>
            <a:round/>
            <a:headEnd len="med" w="med" type="none"/>
            <a:tailEnd len="med" w="med" type="none"/>
          </a:ln>
        </p:spPr>
      </p:cxnSp>
      <p:sp>
        <p:nvSpPr>
          <p:cNvPr id="2755" name="Google Shape;2755;p253"/>
          <p:cNvSpPr/>
          <p:nvPr/>
        </p:nvSpPr>
        <p:spPr>
          <a:xfrm>
            <a:off x="1294314" y="2053914"/>
            <a:ext cx="7314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Data Labeling</a:t>
            </a:r>
            <a:endParaRPr sz="800">
              <a:solidFill>
                <a:srgbClr val="202124"/>
              </a:solidFill>
              <a:latin typeface="Google Sans"/>
              <a:ea typeface="Google Sans"/>
              <a:cs typeface="Google Sans"/>
              <a:sym typeface="Google Sans"/>
            </a:endParaRPr>
          </a:p>
        </p:txBody>
      </p:sp>
      <p:sp>
        <p:nvSpPr>
          <p:cNvPr id="2756" name="Google Shape;2756;p253"/>
          <p:cNvSpPr/>
          <p:nvPr/>
        </p:nvSpPr>
        <p:spPr>
          <a:xfrm>
            <a:off x="1302117" y="1284617"/>
            <a:ext cx="4802400" cy="563700"/>
          </a:xfrm>
          <a:prstGeom prst="roundRect">
            <a:avLst>
              <a:gd fmla="val 15662" name="adj"/>
            </a:avLst>
          </a:prstGeom>
          <a:solidFill>
            <a:srgbClr val="FFFFFF"/>
          </a:solidFill>
          <a:ln cap="flat" cmpd="sng" w="28575">
            <a:solidFill>
              <a:srgbClr val="4285F4"/>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rgbClr val="202124"/>
                </a:solidFill>
                <a:latin typeface="Google Sans"/>
                <a:ea typeface="Google Sans"/>
                <a:cs typeface="Google Sans"/>
                <a:sym typeface="Google Sans"/>
              </a:rPr>
              <a:t>AutoML</a:t>
            </a:r>
            <a:endParaRPr sz="1000">
              <a:solidFill>
                <a:srgbClr val="202124"/>
              </a:solidFill>
              <a:latin typeface="Google Sans"/>
              <a:ea typeface="Google Sans"/>
              <a:cs typeface="Google Sans"/>
              <a:sym typeface="Google Sans"/>
            </a:endParaRPr>
          </a:p>
        </p:txBody>
      </p:sp>
      <p:sp>
        <p:nvSpPr>
          <p:cNvPr id="2757" name="Google Shape;2757;p253"/>
          <p:cNvSpPr/>
          <p:nvPr/>
        </p:nvSpPr>
        <p:spPr>
          <a:xfrm>
            <a:off x="2076142" y="3981730"/>
            <a:ext cx="3214200" cy="2625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DL Environment (DL VM + DL Container)</a:t>
            </a:r>
            <a:endParaRPr sz="800">
              <a:solidFill>
                <a:srgbClr val="202124"/>
              </a:solidFill>
              <a:latin typeface="Google Sans"/>
              <a:ea typeface="Google Sans"/>
              <a:cs typeface="Google Sans"/>
              <a:sym typeface="Google Sans"/>
            </a:endParaRPr>
          </a:p>
        </p:txBody>
      </p:sp>
      <p:sp>
        <p:nvSpPr>
          <p:cNvPr id="2758" name="Google Shape;2758;p253"/>
          <p:cNvSpPr/>
          <p:nvPr/>
        </p:nvSpPr>
        <p:spPr>
          <a:xfrm>
            <a:off x="3705258" y="2053914"/>
            <a:ext cx="15753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Prediction</a:t>
            </a:r>
            <a:endParaRPr sz="800">
              <a:solidFill>
                <a:srgbClr val="202124"/>
              </a:solidFill>
              <a:latin typeface="Google Sans"/>
              <a:ea typeface="Google Sans"/>
              <a:cs typeface="Google Sans"/>
              <a:sym typeface="Google Sans"/>
            </a:endParaRPr>
          </a:p>
        </p:txBody>
      </p:sp>
      <p:sp>
        <p:nvSpPr>
          <p:cNvPr id="2759" name="Google Shape;2759;p253"/>
          <p:cNvSpPr/>
          <p:nvPr/>
        </p:nvSpPr>
        <p:spPr>
          <a:xfrm>
            <a:off x="2076147" y="2053914"/>
            <a:ext cx="764100" cy="325200"/>
          </a:xfrm>
          <a:prstGeom prst="roundRect">
            <a:avLst>
              <a:gd fmla="val 50000" name="adj"/>
            </a:avLst>
          </a:prstGeom>
          <a:solidFill>
            <a:schemeClr val="accent4"/>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Google Sans"/>
                <a:ea typeface="Google Sans"/>
                <a:cs typeface="Google Sans"/>
                <a:sym typeface="Google Sans"/>
              </a:rPr>
              <a:t>Feature Store</a:t>
            </a:r>
            <a:endParaRPr b="1" sz="800">
              <a:solidFill>
                <a:srgbClr val="FFFFFF"/>
              </a:solidFill>
              <a:latin typeface="Google Sans"/>
              <a:ea typeface="Google Sans"/>
              <a:cs typeface="Google Sans"/>
              <a:sym typeface="Google Sans"/>
            </a:endParaRPr>
          </a:p>
        </p:txBody>
      </p:sp>
      <p:sp>
        <p:nvSpPr>
          <p:cNvPr id="2760" name="Google Shape;2760;p253"/>
          <p:cNvSpPr/>
          <p:nvPr/>
        </p:nvSpPr>
        <p:spPr>
          <a:xfrm>
            <a:off x="2890703" y="2053914"/>
            <a:ext cx="7641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Training</a:t>
            </a:r>
            <a:endParaRPr sz="800">
              <a:solidFill>
                <a:srgbClr val="202124"/>
              </a:solidFill>
              <a:latin typeface="Google Sans"/>
              <a:ea typeface="Google Sans"/>
              <a:cs typeface="Google Sans"/>
              <a:sym typeface="Google Sans"/>
            </a:endParaRPr>
          </a:p>
        </p:txBody>
      </p:sp>
      <p:sp>
        <p:nvSpPr>
          <p:cNvPr id="2761" name="Google Shape;2761;p253"/>
          <p:cNvSpPr/>
          <p:nvPr/>
        </p:nvSpPr>
        <p:spPr>
          <a:xfrm>
            <a:off x="2076142" y="2860923"/>
            <a:ext cx="1591500" cy="262500"/>
          </a:xfrm>
          <a:prstGeom prst="roundRect">
            <a:avLst>
              <a:gd fmla="val 50000" name="adj"/>
            </a:avLst>
          </a:prstGeom>
          <a:solidFill>
            <a:schemeClr val="accent4"/>
          </a:solidFill>
          <a:ln cap="flat" cmpd="sng" w="28575">
            <a:solidFill>
              <a:srgbClr val="34A85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rgbClr val="FFFFFF"/>
                </a:solidFill>
                <a:latin typeface="Google Sans"/>
                <a:ea typeface="Google Sans"/>
                <a:cs typeface="Google Sans"/>
                <a:sym typeface="Google Sans"/>
              </a:rPr>
              <a:t>Experiments</a:t>
            </a:r>
            <a:endParaRPr b="1" sz="800">
              <a:solidFill>
                <a:srgbClr val="FFFFFF"/>
              </a:solidFill>
              <a:latin typeface="Google Sans"/>
              <a:ea typeface="Google Sans"/>
              <a:cs typeface="Google Sans"/>
              <a:sym typeface="Google Sans"/>
            </a:endParaRPr>
          </a:p>
        </p:txBody>
      </p:sp>
      <p:sp>
        <p:nvSpPr>
          <p:cNvPr id="2762" name="Google Shape;2762;p253"/>
          <p:cNvSpPr/>
          <p:nvPr/>
        </p:nvSpPr>
        <p:spPr>
          <a:xfrm>
            <a:off x="1227736" y="708327"/>
            <a:ext cx="6966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50">
                <a:solidFill>
                  <a:srgbClr val="121215"/>
                </a:solidFill>
                <a:latin typeface="Google Sans"/>
                <a:ea typeface="Google Sans"/>
                <a:cs typeface="Google Sans"/>
                <a:sym typeface="Google Sans"/>
              </a:rPr>
              <a:t>Data Readiness</a:t>
            </a:r>
            <a:endParaRPr sz="850">
              <a:solidFill>
                <a:srgbClr val="121215"/>
              </a:solidFill>
              <a:latin typeface="Google Sans"/>
              <a:ea typeface="Google Sans"/>
              <a:cs typeface="Google Sans"/>
              <a:sym typeface="Google Sans"/>
            </a:endParaRPr>
          </a:p>
        </p:txBody>
      </p:sp>
      <p:sp>
        <p:nvSpPr>
          <p:cNvPr id="2763" name="Google Shape;2763;p253"/>
          <p:cNvSpPr/>
          <p:nvPr/>
        </p:nvSpPr>
        <p:spPr>
          <a:xfrm>
            <a:off x="2002100" y="708325"/>
            <a:ext cx="7641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121215"/>
                </a:solidFill>
                <a:latin typeface="Google Sans"/>
                <a:ea typeface="Google Sans"/>
                <a:cs typeface="Google Sans"/>
                <a:sym typeface="Google Sans"/>
              </a:rPr>
              <a:t>Feature Engineering</a:t>
            </a:r>
            <a:endParaRPr sz="800">
              <a:solidFill>
                <a:srgbClr val="121215"/>
              </a:solidFill>
              <a:latin typeface="Google Sans"/>
              <a:ea typeface="Google Sans"/>
              <a:cs typeface="Google Sans"/>
              <a:sym typeface="Google Sans"/>
            </a:endParaRPr>
          </a:p>
        </p:txBody>
      </p:sp>
      <p:sp>
        <p:nvSpPr>
          <p:cNvPr id="2764" name="Google Shape;2764;p253"/>
          <p:cNvSpPr/>
          <p:nvPr/>
        </p:nvSpPr>
        <p:spPr>
          <a:xfrm>
            <a:off x="2911455" y="708327"/>
            <a:ext cx="6966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50">
                <a:solidFill>
                  <a:srgbClr val="121215"/>
                </a:solidFill>
                <a:latin typeface="Google Sans"/>
                <a:ea typeface="Google Sans"/>
                <a:cs typeface="Google Sans"/>
                <a:sym typeface="Google Sans"/>
              </a:rPr>
              <a:t>Training/ HP-Tuning</a:t>
            </a:r>
            <a:endParaRPr sz="850">
              <a:solidFill>
                <a:srgbClr val="121215"/>
              </a:solidFill>
              <a:latin typeface="Google Sans"/>
              <a:ea typeface="Google Sans"/>
              <a:cs typeface="Google Sans"/>
              <a:sym typeface="Google Sans"/>
            </a:endParaRPr>
          </a:p>
        </p:txBody>
      </p:sp>
      <p:sp>
        <p:nvSpPr>
          <p:cNvPr id="2765" name="Google Shape;2765;p253"/>
          <p:cNvSpPr/>
          <p:nvPr/>
        </p:nvSpPr>
        <p:spPr>
          <a:xfrm>
            <a:off x="6193018" y="708327"/>
            <a:ext cx="6966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121215"/>
                </a:solidFill>
                <a:latin typeface="Google Sans"/>
                <a:ea typeface="Google Sans"/>
                <a:cs typeface="Google Sans"/>
                <a:sym typeface="Google Sans"/>
              </a:rPr>
              <a:t>Model Monitoring</a:t>
            </a:r>
            <a:endParaRPr sz="800">
              <a:solidFill>
                <a:srgbClr val="121215"/>
              </a:solidFill>
              <a:latin typeface="Google Sans"/>
              <a:ea typeface="Google Sans"/>
              <a:cs typeface="Google Sans"/>
              <a:sym typeface="Google Sans"/>
            </a:endParaRPr>
          </a:p>
        </p:txBody>
      </p:sp>
      <p:sp>
        <p:nvSpPr>
          <p:cNvPr id="2766" name="Google Shape;2766;p253"/>
          <p:cNvSpPr/>
          <p:nvPr/>
        </p:nvSpPr>
        <p:spPr>
          <a:xfrm>
            <a:off x="3722402" y="708327"/>
            <a:ext cx="6966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50">
                <a:solidFill>
                  <a:srgbClr val="121215"/>
                </a:solidFill>
                <a:latin typeface="Google Sans"/>
                <a:ea typeface="Google Sans"/>
                <a:cs typeface="Google Sans"/>
                <a:sym typeface="Google Sans"/>
              </a:rPr>
              <a:t>Model serving</a:t>
            </a:r>
            <a:endParaRPr sz="850">
              <a:solidFill>
                <a:srgbClr val="121215"/>
              </a:solidFill>
              <a:latin typeface="Google Sans"/>
              <a:ea typeface="Google Sans"/>
              <a:cs typeface="Google Sans"/>
              <a:sym typeface="Google Sans"/>
            </a:endParaRPr>
          </a:p>
        </p:txBody>
      </p:sp>
      <p:sp>
        <p:nvSpPr>
          <p:cNvPr id="2767" name="Google Shape;2767;p253"/>
          <p:cNvSpPr/>
          <p:nvPr/>
        </p:nvSpPr>
        <p:spPr>
          <a:xfrm>
            <a:off x="4441600" y="708325"/>
            <a:ext cx="8958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121215"/>
                </a:solidFill>
                <a:latin typeface="Google Sans"/>
                <a:ea typeface="Google Sans"/>
                <a:cs typeface="Google Sans"/>
                <a:sym typeface="Google Sans"/>
              </a:rPr>
              <a:t>Understanding/ Tuning</a:t>
            </a:r>
            <a:endParaRPr sz="800">
              <a:solidFill>
                <a:srgbClr val="121215"/>
              </a:solidFill>
              <a:latin typeface="Google Sans"/>
              <a:ea typeface="Google Sans"/>
              <a:cs typeface="Google Sans"/>
              <a:sym typeface="Google Sans"/>
            </a:endParaRPr>
          </a:p>
        </p:txBody>
      </p:sp>
      <p:sp>
        <p:nvSpPr>
          <p:cNvPr id="2768" name="Google Shape;2768;p253"/>
          <p:cNvSpPr/>
          <p:nvPr/>
        </p:nvSpPr>
        <p:spPr>
          <a:xfrm>
            <a:off x="5363646" y="708327"/>
            <a:ext cx="6966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50">
                <a:solidFill>
                  <a:srgbClr val="121215"/>
                </a:solidFill>
                <a:latin typeface="Google Sans"/>
                <a:ea typeface="Google Sans"/>
                <a:cs typeface="Google Sans"/>
                <a:sym typeface="Google Sans"/>
              </a:rPr>
              <a:t>Edge</a:t>
            </a:r>
            <a:endParaRPr sz="850">
              <a:solidFill>
                <a:srgbClr val="121215"/>
              </a:solidFill>
              <a:latin typeface="Google Sans"/>
              <a:ea typeface="Google Sans"/>
              <a:cs typeface="Google Sans"/>
              <a:sym typeface="Google Sans"/>
            </a:endParaRPr>
          </a:p>
        </p:txBody>
      </p:sp>
      <p:sp>
        <p:nvSpPr>
          <p:cNvPr id="2769" name="Google Shape;2769;p253"/>
          <p:cNvSpPr/>
          <p:nvPr/>
        </p:nvSpPr>
        <p:spPr>
          <a:xfrm>
            <a:off x="6949275" y="708325"/>
            <a:ext cx="9801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121215"/>
                </a:solidFill>
                <a:latin typeface="Google Sans"/>
                <a:ea typeface="Google Sans"/>
                <a:cs typeface="Google Sans"/>
                <a:sym typeface="Google Sans"/>
              </a:rPr>
              <a:t>Model Management</a:t>
            </a:r>
            <a:endParaRPr sz="800">
              <a:solidFill>
                <a:srgbClr val="121215"/>
              </a:solidFill>
              <a:latin typeface="Google Sans"/>
              <a:ea typeface="Google Sans"/>
              <a:cs typeface="Google Sans"/>
              <a:sym typeface="Google Sans"/>
            </a:endParaRPr>
          </a:p>
        </p:txBody>
      </p:sp>
      <p:sp>
        <p:nvSpPr>
          <p:cNvPr id="2770" name="Google Shape;2770;p253"/>
          <p:cNvSpPr/>
          <p:nvPr/>
        </p:nvSpPr>
        <p:spPr>
          <a:xfrm>
            <a:off x="2076016" y="4307073"/>
            <a:ext cx="3214200" cy="2625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Notebooks</a:t>
            </a:r>
            <a:endParaRPr sz="800">
              <a:solidFill>
                <a:srgbClr val="202124"/>
              </a:solidFill>
              <a:latin typeface="Google Sans"/>
              <a:ea typeface="Google Sans"/>
              <a:cs typeface="Google Sans"/>
              <a:sym typeface="Google Sans"/>
            </a:endParaRPr>
          </a:p>
        </p:txBody>
      </p:sp>
      <p:sp>
        <p:nvSpPr>
          <p:cNvPr id="2771" name="Google Shape;2771;p253"/>
          <p:cNvSpPr/>
          <p:nvPr/>
        </p:nvSpPr>
        <p:spPr>
          <a:xfrm>
            <a:off x="2076142" y="3511609"/>
            <a:ext cx="5648400" cy="262500"/>
          </a:xfrm>
          <a:prstGeom prst="roundRect">
            <a:avLst>
              <a:gd fmla="val 50000" name="adj"/>
            </a:avLst>
          </a:prstGeom>
          <a:solidFill>
            <a:schemeClr val="accent4"/>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Google Sans"/>
                <a:ea typeface="Google Sans"/>
                <a:cs typeface="Google Sans"/>
                <a:sym typeface="Google Sans"/>
              </a:rPr>
              <a:t>Pipelines (Orchestration)</a:t>
            </a:r>
            <a:endParaRPr b="1" sz="800">
              <a:solidFill>
                <a:srgbClr val="FFFFFF"/>
              </a:solidFill>
              <a:latin typeface="Google Sans"/>
              <a:ea typeface="Google Sans"/>
              <a:cs typeface="Google Sans"/>
              <a:sym typeface="Google Sans"/>
            </a:endParaRPr>
          </a:p>
        </p:txBody>
      </p:sp>
      <p:sp>
        <p:nvSpPr>
          <p:cNvPr id="2772" name="Google Shape;2772;p253"/>
          <p:cNvSpPr/>
          <p:nvPr/>
        </p:nvSpPr>
        <p:spPr>
          <a:xfrm>
            <a:off x="4465652" y="2442151"/>
            <a:ext cx="8247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Explainable AI</a:t>
            </a:r>
            <a:endParaRPr sz="800">
              <a:solidFill>
                <a:srgbClr val="202124"/>
              </a:solidFill>
              <a:latin typeface="Google Sans"/>
              <a:ea typeface="Google Sans"/>
              <a:cs typeface="Google Sans"/>
              <a:sym typeface="Google Sans"/>
            </a:endParaRPr>
          </a:p>
        </p:txBody>
      </p:sp>
      <p:sp>
        <p:nvSpPr>
          <p:cNvPr id="2773" name="Google Shape;2773;p253"/>
          <p:cNvSpPr/>
          <p:nvPr/>
        </p:nvSpPr>
        <p:spPr>
          <a:xfrm>
            <a:off x="5331069" y="2053901"/>
            <a:ext cx="7641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Hybrid AI </a:t>
            </a:r>
            <a:endParaRPr sz="800">
              <a:solidFill>
                <a:srgbClr val="202124"/>
              </a:solidFill>
              <a:latin typeface="Google Sans"/>
              <a:ea typeface="Google Sans"/>
              <a:cs typeface="Google Sans"/>
              <a:sym typeface="Google Sans"/>
            </a:endParaRPr>
          </a:p>
        </p:txBody>
      </p:sp>
      <p:sp>
        <p:nvSpPr>
          <p:cNvPr id="2774" name="Google Shape;2774;p253"/>
          <p:cNvSpPr/>
          <p:nvPr/>
        </p:nvSpPr>
        <p:spPr>
          <a:xfrm>
            <a:off x="6085025" y="2053925"/>
            <a:ext cx="824700" cy="325200"/>
          </a:xfrm>
          <a:prstGeom prst="roundRect">
            <a:avLst>
              <a:gd fmla="val 50000" name="adj"/>
            </a:avLst>
          </a:prstGeom>
          <a:solidFill>
            <a:schemeClr val="accent4"/>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50">
                <a:solidFill>
                  <a:srgbClr val="FFFFFF"/>
                </a:solidFill>
                <a:latin typeface="Google Sans"/>
                <a:ea typeface="Google Sans"/>
                <a:cs typeface="Google Sans"/>
                <a:sym typeface="Google Sans"/>
              </a:rPr>
              <a:t>Continuous Monitoring</a:t>
            </a:r>
            <a:endParaRPr b="1" sz="750">
              <a:solidFill>
                <a:srgbClr val="FFFFFF"/>
              </a:solidFill>
              <a:latin typeface="Google Sans"/>
              <a:ea typeface="Google Sans"/>
              <a:cs typeface="Google Sans"/>
              <a:sym typeface="Google Sans"/>
            </a:endParaRPr>
          </a:p>
        </p:txBody>
      </p:sp>
      <p:sp>
        <p:nvSpPr>
          <p:cNvPr id="2775" name="Google Shape;2775;p253"/>
          <p:cNvSpPr/>
          <p:nvPr/>
        </p:nvSpPr>
        <p:spPr>
          <a:xfrm>
            <a:off x="6960180" y="2053914"/>
            <a:ext cx="764100" cy="325200"/>
          </a:xfrm>
          <a:prstGeom prst="roundRect">
            <a:avLst>
              <a:gd fmla="val 50000" name="adj"/>
            </a:avLst>
          </a:prstGeom>
          <a:solidFill>
            <a:schemeClr val="accent4"/>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Google Sans"/>
                <a:ea typeface="Google Sans"/>
                <a:cs typeface="Google Sans"/>
                <a:sym typeface="Google Sans"/>
              </a:rPr>
              <a:t>Metadata</a:t>
            </a:r>
            <a:endParaRPr b="1" sz="800">
              <a:solidFill>
                <a:srgbClr val="FFFFFF"/>
              </a:solidFill>
              <a:latin typeface="Google Sans"/>
              <a:ea typeface="Google Sans"/>
              <a:cs typeface="Google Sans"/>
              <a:sym typeface="Google Sans"/>
            </a:endParaRPr>
          </a:p>
        </p:txBody>
      </p:sp>
      <p:sp>
        <p:nvSpPr>
          <p:cNvPr id="2776" name="Google Shape;2776;p253"/>
          <p:cNvSpPr/>
          <p:nvPr/>
        </p:nvSpPr>
        <p:spPr>
          <a:xfrm>
            <a:off x="1413624" y="1556583"/>
            <a:ext cx="870900" cy="194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Vision</a:t>
            </a:r>
            <a:endParaRPr sz="800">
              <a:solidFill>
                <a:srgbClr val="4285F4"/>
              </a:solidFill>
              <a:latin typeface="Google Sans"/>
              <a:ea typeface="Google Sans"/>
              <a:cs typeface="Google Sans"/>
              <a:sym typeface="Google Sans"/>
            </a:endParaRPr>
          </a:p>
        </p:txBody>
      </p:sp>
      <p:sp>
        <p:nvSpPr>
          <p:cNvPr id="2777" name="Google Shape;2777;p253"/>
          <p:cNvSpPr/>
          <p:nvPr/>
        </p:nvSpPr>
        <p:spPr>
          <a:xfrm>
            <a:off x="4190887" y="1556583"/>
            <a:ext cx="870900" cy="194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Translation</a:t>
            </a:r>
            <a:endParaRPr sz="800">
              <a:solidFill>
                <a:srgbClr val="4285F4"/>
              </a:solidFill>
              <a:latin typeface="Google Sans"/>
              <a:ea typeface="Google Sans"/>
              <a:cs typeface="Google Sans"/>
              <a:sym typeface="Google Sans"/>
            </a:endParaRPr>
          </a:p>
        </p:txBody>
      </p:sp>
      <p:sp>
        <p:nvSpPr>
          <p:cNvPr id="2778" name="Google Shape;2778;p253"/>
          <p:cNvSpPr/>
          <p:nvPr/>
        </p:nvSpPr>
        <p:spPr>
          <a:xfrm>
            <a:off x="5116641" y="1560350"/>
            <a:ext cx="870900" cy="194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Tables</a:t>
            </a:r>
            <a:endParaRPr sz="800">
              <a:solidFill>
                <a:srgbClr val="4285F4"/>
              </a:solidFill>
              <a:latin typeface="Google Sans"/>
              <a:ea typeface="Google Sans"/>
              <a:cs typeface="Google Sans"/>
              <a:sym typeface="Google Sans"/>
            </a:endParaRPr>
          </a:p>
        </p:txBody>
      </p:sp>
      <p:sp>
        <p:nvSpPr>
          <p:cNvPr id="2779" name="Google Shape;2779;p253"/>
          <p:cNvSpPr/>
          <p:nvPr/>
        </p:nvSpPr>
        <p:spPr>
          <a:xfrm>
            <a:off x="3265133" y="1556583"/>
            <a:ext cx="870900" cy="194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Language</a:t>
            </a:r>
            <a:endParaRPr sz="800">
              <a:solidFill>
                <a:srgbClr val="4285F4"/>
              </a:solidFill>
              <a:latin typeface="Google Sans"/>
              <a:ea typeface="Google Sans"/>
              <a:cs typeface="Google Sans"/>
              <a:sym typeface="Google Sans"/>
            </a:endParaRPr>
          </a:p>
        </p:txBody>
      </p:sp>
      <p:sp>
        <p:nvSpPr>
          <p:cNvPr id="2780" name="Google Shape;2780;p253"/>
          <p:cNvSpPr/>
          <p:nvPr/>
        </p:nvSpPr>
        <p:spPr>
          <a:xfrm>
            <a:off x="2339378" y="1556583"/>
            <a:ext cx="870900" cy="194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Video</a:t>
            </a:r>
            <a:endParaRPr sz="800">
              <a:solidFill>
                <a:srgbClr val="4285F4"/>
              </a:solidFill>
              <a:latin typeface="Google Sans"/>
              <a:ea typeface="Google Sans"/>
              <a:cs typeface="Google Sans"/>
              <a:sym typeface="Google Sans"/>
            </a:endParaRPr>
          </a:p>
        </p:txBody>
      </p:sp>
      <p:sp>
        <p:nvSpPr>
          <p:cNvPr id="2781" name="Google Shape;2781;p253"/>
          <p:cNvSpPr/>
          <p:nvPr/>
        </p:nvSpPr>
        <p:spPr>
          <a:xfrm>
            <a:off x="2903381" y="3186273"/>
            <a:ext cx="764100" cy="2625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AI Accelerators</a:t>
            </a:r>
            <a:endParaRPr sz="800">
              <a:solidFill>
                <a:srgbClr val="202124"/>
              </a:solidFill>
              <a:latin typeface="Google Sans"/>
              <a:ea typeface="Google Sans"/>
              <a:cs typeface="Google Sans"/>
              <a:sym typeface="Google Sans"/>
            </a:endParaRPr>
          </a:p>
        </p:txBody>
      </p:sp>
      <p:sp>
        <p:nvSpPr>
          <p:cNvPr id="2782" name="Google Shape;2782;p253"/>
          <p:cNvSpPr/>
          <p:nvPr/>
        </p:nvSpPr>
        <p:spPr>
          <a:xfrm>
            <a:off x="2903381" y="2462191"/>
            <a:ext cx="7641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Vizier Optimization</a:t>
            </a:r>
            <a:endParaRPr sz="800">
              <a:solidFill>
                <a:srgbClr val="202124"/>
              </a:solidFill>
              <a:latin typeface="Google Sans"/>
              <a:ea typeface="Google Sans"/>
              <a:cs typeface="Google Sans"/>
              <a:sym typeface="Google Sans"/>
            </a:endParaRPr>
          </a:p>
        </p:txBody>
      </p:sp>
      <p:cxnSp>
        <p:nvCxnSpPr>
          <p:cNvPr id="2783" name="Google Shape;2783;p253"/>
          <p:cNvCxnSpPr/>
          <p:nvPr/>
        </p:nvCxnSpPr>
        <p:spPr>
          <a:xfrm>
            <a:off x="1208335" y="1953679"/>
            <a:ext cx="6670800" cy="0"/>
          </a:xfrm>
          <a:prstGeom prst="straightConnector1">
            <a:avLst/>
          </a:prstGeom>
          <a:noFill/>
          <a:ln cap="flat" cmpd="sng" w="28575">
            <a:solidFill>
              <a:srgbClr val="999999"/>
            </a:solidFill>
            <a:prstDash val="dash"/>
            <a:round/>
            <a:headEnd len="med" w="med" type="none"/>
            <a:tailEnd len="med" w="med" type="none"/>
          </a:ln>
        </p:spPr>
      </p:cxnSp>
      <p:cxnSp>
        <p:nvCxnSpPr>
          <p:cNvPr id="2784" name="Google Shape;2784;p253"/>
          <p:cNvCxnSpPr/>
          <p:nvPr/>
        </p:nvCxnSpPr>
        <p:spPr>
          <a:xfrm>
            <a:off x="1208335" y="3881522"/>
            <a:ext cx="6670800" cy="0"/>
          </a:xfrm>
          <a:prstGeom prst="straightConnector1">
            <a:avLst/>
          </a:prstGeom>
          <a:noFill/>
          <a:ln cap="flat" cmpd="sng" w="28575">
            <a:solidFill>
              <a:srgbClr val="999999"/>
            </a:solidFill>
            <a:prstDash val="dash"/>
            <a:round/>
            <a:headEnd len="med" w="med" type="none"/>
            <a:tailEnd len="med" w="med" type="none"/>
          </a:ln>
        </p:spPr>
      </p:cxnSp>
      <p:sp>
        <p:nvSpPr>
          <p:cNvPr id="2785" name="Google Shape;2785;p253"/>
          <p:cNvSpPr/>
          <p:nvPr/>
        </p:nvSpPr>
        <p:spPr>
          <a:xfrm rot="5400000">
            <a:off x="1914571"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53"/>
          <p:cNvSpPr/>
          <p:nvPr/>
        </p:nvSpPr>
        <p:spPr>
          <a:xfrm rot="5400000">
            <a:off x="2742410"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53"/>
          <p:cNvSpPr/>
          <p:nvPr/>
        </p:nvSpPr>
        <p:spPr>
          <a:xfrm rot="5400000">
            <a:off x="3570249"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53"/>
          <p:cNvSpPr/>
          <p:nvPr/>
        </p:nvSpPr>
        <p:spPr>
          <a:xfrm rot="5400000">
            <a:off x="4398089"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53"/>
          <p:cNvSpPr/>
          <p:nvPr/>
        </p:nvSpPr>
        <p:spPr>
          <a:xfrm rot="5400000">
            <a:off x="5225928"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53"/>
          <p:cNvSpPr/>
          <p:nvPr/>
        </p:nvSpPr>
        <p:spPr>
          <a:xfrm rot="5400000">
            <a:off x="6053767"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53"/>
          <p:cNvSpPr/>
          <p:nvPr/>
        </p:nvSpPr>
        <p:spPr>
          <a:xfrm rot="5400000">
            <a:off x="6881606"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53"/>
          <p:cNvSpPr/>
          <p:nvPr/>
        </p:nvSpPr>
        <p:spPr>
          <a:xfrm>
            <a:off x="2371144"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53"/>
          <p:cNvSpPr/>
          <p:nvPr/>
        </p:nvSpPr>
        <p:spPr>
          <a:xfrm>
            <a:off x="3196517"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53"/>
          <p:cNvSpPr/>
          <p:nvPr/>
        </p:nvSpPr>
        <p:spPr>
          <a:xfrm>
            <a:off x="4021890"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53"/>
          <p:cNvSpPr/>
          <p:nvPr/>
        </p:nvSpPr>
        <p:spPr>
          <a:xfrm>
            <a:off x="4847273"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53"/>
          <p:cNvSpPr/>
          <p:nvPr/>
        </p:nvSpPr>
        <p:spPr>
          <a:xfrm>
            <a:off x="5672636"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53"/>
          <p:cNvSpPr/>
          <p:nvPr/>
        </p:nvSpPr>
        <p:spPr>
          <a:xfrm>
            <a:off x="6498030"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53"/>
          <p:cNvSpPr/>
          <p:nvPr/>
        </p:nvSpPr>
        <p:spPr>
          <a:xfrm>
            <a:off x="7323424"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53"/>
          <p:cNvSpPr/>
          <p:nvPr/>
        </p:nvSpPr>
        <p:spPr>
          <a:xfrm>
            <a:off x="1625829" y="2457423"/>
            <a:ext cx="7641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Datasets</a:t>
            </a:r>
            <a:endParaRPr sz="800">
              <a:solidFill>
                <a:srgbClr val="202124"/>
              </a:solidFill>
              <a:latin typeface="Google Sans"/>
              <a:ea typeface="Google Sans"/>
              <a:cs typeface="Google Sans"/>
              <a:sym typeface="Google Sans"/>
            </a:endParaRPr>
          </a:p>
        </p:txBody>
      </p:sp>
      <p:sp>
        <p:nvSpPr>
          <p:cNvPr id="2799" name="Google Shape;2799;p253"/>
          <p:cNvSpPr txBox="1"/>
          <p:nvPr/>
        </p:nvSpPr>
        <p:spPr>
          <a:xfrm>
            <a:off x="8196063" y="418550"/>
            <a:ext cx="1840200" cy="8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800">
                <a:solidFill>
                  <a:srgbClr val="FFFFFF"/>
                </a:solidFill>
                <a:latin typeface="Google Sans Medium"/>
                <a:ea typeface="Google Sans Medium"/>
                <a:cs typeface="Google Sans Medium"/>
                <a:sym typeface="Google Sans Medium"/>
              </a:rPr>
              <a:t>NDA</a:t>
            </a:r>
            <a:endParaRPr sz="800">
              <a:solidFill>
                <a:srgbClr val="FFFFFF"/>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227"/>
          <p:cNvSpPr txBox="1"/>
          <p:nvPr>
            <p:ph type="title"/>
          </p:nvPr>
        </p:nvSpPr>
        <p:spPr>
          <a:xfrm>
            <a:off x="457175" y="1536250"/>
            <a:ext cx="2688300" cy="20760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a:latin typeface="Google Sans"/>
                <a:ea typeface="Google Sans"/>
                <a:cs typeface="Google Sans"/>
                <a:sym typeface="Google Sans"/>
              </a:rPr>
              <a:t>Agenda</a:t>
            </a:r>
            <a:endParaRPr>
              <a:latin typeface="Google Sans"/>
              <a:ea typeface="Google Sans"/>
              <a:cs typeface="Google Sans"/>
              <a:sym typeface="Google Sans"/>
            </a:endParaRPr>
          </a:p>
        </p:txBody>
      </p:sp>
      <p:sp>
        <p:nvSpPr>
          <p:cNvPr id="2420" name="Google Shape;2420;p227"/>
          <p:cNvSpPr txBox="1"/>
          <p:nvPr>
            <p:ph idx="1" type="body"/>
          </p:nvPr>
        </p:nvSpPr>
        <p:spPr>
          <a:xfrm>
            <a:off x="3227825" y="1536250"/>
            <a:ext cx="5459100" cy="2076000"/>
          </a:xfrm>
          <a:prstGeom prst="rect">
            <a:avLst/>
          </a:prstGeom>
        </p:spPr>
        <p:txBody>
          <a:bodyPr anchorCtr="0" anchor="ctr" bIns="0" lIns="0" spcFirstLastPara="1" rIns="0" wrap="square" tIns="0">
            <a:noAutofit/>
          </a:bodyPr>
          <a:lstStyle/>
          <a:p>
            <a:pPr indent="-355600" lvl="0" marL="457200" rtl="0" algn="l">
              <a:lnSpc>
                <a:spcPct val="100000"/>
              </a:lnSpc>
              <a:spcBef>
                <a:spcPts val="0"/>
              </a:spcBef>
              <a:spcAft>
                <a:spcPts val="0"/>
              </a:spcAft>
              <a:buSzPts val="2000"/>
              <a:buAutoNum type="arabicPeriod"/>
            </a:pPr>
            <a:r>
              <a:rPr lang="en"/>
              <a:t>What is Vertex AI?</a:t>
            </a:r>
            <a:endParaRPr sz="1400"/>
          </a:p>
          <a:p>
            <a:pPr indent="-355600" lvl="0" marL="457200" rtl="0" algn="l">
              <a:lnSpc>
                <a:spcPct val="100000"/>
              </a:lnSpc>
              <a:spcBef>
                <a:spcPts val="1000"/>
              </a:spcBef>
              <a:spcAft>
                <a:spcPts val="0"/>
              </a:spcAft>
              <a:buSzPts val="2000"/>
              <a:buAutoNum type="arabicPeriod"/>
            </a:pPr>
            <a:r>
              <a:rPr lang="en"/>
              <a:t>Datasets</a:t>
            </a:r>
            <a:endParaRPr/>
          </a:p>
          <a:p>
            <a:pPr indent="-355600" lvl="0" marL="457200" rtl="0" algn="l">
              <a:lnSpc>
                <a:spcPct val="100000"/>
              </a:lnSpc>
              <a:spcBef>
                <a:spcPts val="1000"/>
              </a:spcBef>
              <a:spcAft>
                <a:spcPts val="0"/>
              </a:spcAft>
              <a:buSzPts val="2000"/>
              <a:buAutoNum type="arabicPeriod"/>
            </a:pPr>
            <a:r>
              <a:rPr lang="en"/>
              <a:t>Models</a:t>
            </a:r>
            <a:endParaRPr/>
          </a:p>
          <a:p>
            <a:pPr indent="-355600" lvl="0" marL="457200" rtl="0" algn="l">
              <a:lnSpc>
                <a:spcPct val="100000"/>
              </a:lnSpc>
              <a:spcBef>
                <a:spcPts val="1000"/>
              </a:spcBef>
              <a:spcAft>
                <a:spcPts val="0"/>
              </a:spcAft>
              <a:buSzPts val="2000"/>
              <a:buAutoNum type="arabicPeriod"/>
            </a:pPr>
            <a:r>
              <a:rPr lang="en"/>
              <a:t>Deployment &amp; Prediction</a:t>
            </a:r>
            <a:endParaRPr/>
          </a:p>
          <a:p>
            <a:pPr indent="-355600" lvl="0" marL="457200" rtl="0" algn="l">
              <a:lnSpc>
                <a:spcPct val="100000"/>
              </a:lnSpc>
              <a:spcBef>
                <a:spcPts val="1000"/>
              </a:spcBef>
              <a:spcAft>
                <a:spcPts val="1000"/>
              </a:spcAft>
              <a:buSzPts val="2000"/>
              <a:buAutoNum type="arabicPeriod"/>
            </a:pPr>
            <a:r>
              <a:rPr lang="en"/>
              <a:t>MLOps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254"/>
          <p:cNvSpPr txBox="1"/>
          <p:nvPr>
            <p:ph idx="12" type="sldNum"/>
          </p:nvPr>
        </p:nvSpPr>
        <p:spPr>
          <a:xfrm>
            <a:off x="8472458" y="4663217"/>
            <a:ext cx="548700" cy="393600"/>
          </a:xfrm>
          <a:prstGeom prst="rect">
            <a:avLst/>
          </a:prstGeom>
        </p:spPr>
        <p:txBody>
          <a:bodyPr anchorCtr="0" anchor="ctr" bIns="34275" lIns="34275" spcFirstLastPara="1" rIns="34275" wrap="square" tIns="34275">
            <a:noAutofit/>
          </a:bodyPr>
          <a:lstStyle/>
          <a:p>
            <a:pPr indent="0" lvl="0" marL="0" rtl="0" algn="l">
              <a:spcBef>
                <a:spcPts val="0"/>
              </a:spcBef>
              <a:spcAft>
                <a:spcPts val="0"/>
              </a:spcAft>
              <a:buNone/>
            </a:pPr>
            <a:fld id="{00000000-1234-1234-1234-123412341234}" type="slidenum">
              <a:rPr lang="en"/>
              <a:t>‹#›</a:t>
            </a:fld>
            <a:endParaRPr/>
          </a:p>
        </p:txBody>
      </p:sp>
      <p:sp>
        <p:nvSpPr>
          <p:cNvPr id="2805" name="Google Shape;2805;p254"/>
          <p:cNvSpPr/>
          <p:nvPr/>
        </p:nvSpPr>
        <p:spPr>
          <a:xfrm>
            <a:off x="1002578" y="1757363"/>
            <a:ext cx="5559300" cy="2296500"/>
          </a:xfrm>
          <a:prstGeom prst="roundRect">
            <a:avLst>
              <a:gd fmla="val 8691" name="adj"/>
            </a:avLst>
          </a:prstGeom>
          <a:noFill/>
          <a:ln cap="flat" cmpd="sng" w="28575">
            <a:solidFill>
              <a:srgbClr val="1212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400">
              <a:solidFill>
                <a:srgbClr val="121215"/>
              </a:solidFill>
              <a:latin typeface="Google Sans"/>
              <a:ea typeface="Google Sans"/>
              <a:cs typeface="Google Sans"/>
              <a:sym typeface="Google Sans"/>
            </a:endParaRPr>
          </a:p>
        </p:txBody>
      </p:sp>
      <p:pic>
        <p:nvPicPr>
          <p:cNvPr id="2806" name="Google Shape;2806;p254"/>
          <p:cNvPicPr preferRelativeResize="0"/>
          <p:nvPr/>
        </p:nvPicPr>
        <p:blipFill>
          <a:blip r:embed="rId3">
            <a:alphaModFix/>
          </a:blip>
          <a:stretch>
            <a:fillRect/>
          </a:stretch>
        </p:blipFill>
        <p:spPr>
          <a:xfrm>
            <a:off x="4972525" y="2006939"/>
            <a:ext cx="891067" cy="891067"/>
          </a:xfrm>
          <a:prstGeom prst="rect">
            <a:avLst/>
          </a:prstGeom>
          <a:noFill/>
          <a:ln>
            <a:noFill/>
          </a:ln>
        </p:spPr>
      </p:pic>
      <p:sp>
        <p:nvSpPr>
          <p:cNvPr id="2807" name="Google Shape;2807;p254"/>
          <p:cNvSpPr txBox="1"/>
          <p:nvPr/>
        </p:nvSpPr>
        <p:spPr>
          <a:xfrm>
            <a:off x="4625141" y="2979713"/>
            <a:ext cx="1585800" cy="231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400">
                <a:solidFill>
                  <a:srgbClr val="202124"/>
                </a:solidFill>
                <a:latin typeface="Google Sans"/>
                <a:ea typeface="Google Sans"/>
                <a:cs typeface="Google Sans"/>
                <a:sym typeface="Google Sans"/>
              </a:rPr>
              <a:t>Application logic</a:t>
            </a:r>
            <a:endParaRPr sz="1400">
              <a:solidFill>
                <a:srgbClr val="202124"/>
              </a:solidFill>
              <a:latin typeface="Google Sans"/>
              <a:ea typeface="Google Sans"/>
              <a:cs typeface="Google Sans"/>
              <a:sym typeface="Google Sans"/>
            </a:endParaRPr>
          </a:p>
        </p:txBody>
      </p:sp>
      <p:sp>
        <p:nvSpPr>
          <p:cNvPr id="2808" name="Google Shape;2808;p254"/>
          <p:cNvSpPr txBox="1"/>
          <p:nvPr/>
        </p:nvSpPr>
        <p:spPr>
          <a:xfrm>
            <a:off x="1274561" y="2462113"/>
            <a:ext cx="2091600" cy="891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a:solidFill>
                  <a:srgbClr val="202124"/>
                </a:solidFill>
                <a:latin typeface="Google Sans"/>
                <a:ea typeface="Google Sans"/>
                <a:cs typeface="Google Sans"/>
                <a:sym typeface="Google Sans"/>
              </a:rPr>
              <a:t>Vertex AI</a:t>
            </a:r>
            <a:endParaRPr sz="1400">
              <a:solidFill>
                <a:srgbClr val="202124"/>
              </a:solidFill>
              <a:latin typeface="Google Sans"/>
              <a:ea typeface="Google Sans"/>
              <a:cs typeface="Google Sans"/>
              <a:sym typeface="Google Sans"/>
            </a:endParaRPr>
          </a:p>
          <a:p>
            <a:pPr indent="0" lvl="0" marL="0" rtl="0" algn="ctr">
              <a:lnSpc>
                <a:spcPct val="100000"/>
              </a:lnSpc>
              <a:spcBef>
                <a:spcPts val="0"/>
              </a:spcBef>
              <a:spcAft>
                <a:spcPts val="0"/>
              </a:spcAft>
              <a:buNone/>
            </a:pPr>
            <a:r>
              <a:rPr lang="en" sz="1400">
                <a:solidFill>
                  <a:srgbClr val="202124"/>
                </a:solidFill>
                <a:latin typeface="Google Sans"/>
                <a:ea typeface="Google Sans"/>
                <a:cs typeface="Google Sans"/>
                <a:sym typeface="Google Sans"/>
              </a:rPr>
              <a:t>End-to-end platform for </a:t>
            </a:r>
            <a:endParaRPr sz="1400">
              <a:solidFill>
                <a:srgbClr val="202124"/>
              </a:solidFill>
              <a:latin typeface="Google Sans"/>
              <a:ea typeface="Google Sans"/>
              <a:cs typeface="Google Sans"/>
              <a:sym typeface="Google Sans"/>
            </a:endParaRPr>
          </a:p>
          <a:p>
            <a:pPr indent="0" lvl="0" marL="0" rtl="0" algn="ctr">
              <a:lnSpc>
                <a:spcPct val="100000"/>
              </a:lnSpc>
              <a:spcBef>
                <a:spcPts val="0"/>
              </a:spcBef>
              <a:spcAft>
                <a:spcPts val="0"/>
              </a:spcAft>
              <a:buNone/>
            </a:pPr>
            <a:r>
              <a:rPr lang="en" sz="1400">
                <a:solidFill>
                  <a:srgbClr val="202124"/>
                </a:solidFill>
                <a:latin typeface="Google Sans"/>
                <a:ea typeface="Google Sans"/>
                <a:cs typeface="Google Sans"/>
                <a:sym typeface="Google Sans"/>
              </a:rPr>
              <a:t>ML model development </a:t>
            </a:r>
            <a:endParaRPr sz="1400">
              <a:solidFill>
                <a:srgbClr val="202124"/>
              </a:solidFill>
              <a:latin typeface="Google Sans"/>
              <a:ea typeface="Google Sans"/>
              <a:cs typeface="Google Sans"/>
              <a:sym typeface="Google Sans"/>
            </a:endParaRPr>
          </a:p>
          <a:p>
            <a:pPr indent="0" lvl="0" marL="0" rtl="0" algn="ctr">
              <a:lnSpc>
                <a:spcPct val="100000"/>
              </a:lnSpc>
              <a:spcBef>
                <a:spcPts val="0"/>
              </a:spcBef>
              <a:spcAft>
                <a:spcPts val="0"/>
              </a:spcAft>
              <a:buNone/>
            </a:pPr>
            <a:r>
              <a:rPr lang="en" sz="1400">
                <a:solidFill>
                  <a:srgbClr val="202124"/>
                </a:solidFill>
                <a:latin typeface="Google Sans"/>
                <a:ea typeface="Google Sans"/>
                <a:cs typeface="Google Sans"/>
                <a:sym typeface="Google Sans"/>
              </a:rPr>
              <a:t>and deployment</a:t>
            </a:r>
            <a:endParaRPr sz="1400">
              <a:solidFill>
                <a:srgbClr val="202124"/>
              </a:solidFill>
              <a:latin typeface="Google Sans"/>
              <a:ea typeface="Google Sans"/>
              <a:cs typeface="Google Sans"/>
              <a:sym typeface="Google Sans"/>
            </a:endParaRPr>
          </a:p>
        </p:txBody>
      </p:sp>
      <p:sp>
        <p:nvSpPr>
          <p:cNvPr id="2809" name="Google Shape;2809;p254"/>
          <p:cNvSpPr/>
          <p:nvPr/>
        </p:nvSpPr>
        <p:spPr>
          <a:xfrm>
            <a:off x="7758089" y="3114034"/>
            <a:ext cx="438858" cy="691038"/>
          </a:xfrm>
          <a:custGeom>
            <a:rect b="b" l="l" r="r" t="t"/>
            <a:pathLst>
              <a:path extrusionOk="0" h="21600" w="21600">
                <a:moveTo>
                  <a:pt x="16963" y="0"/>
                </a:moveTo>
                <a:lnTo>
                  <a:pt x="4637" y="0"/>
                </a:lnTo>
                <a:cubicBezTo>
                  <a:pt x="2054" y="0"/>
                  <a:pt x="0" y="1307"/>
                  <a:pt x="0" y="2950"/>
                </a:cubicBezTo>
                <a:lnTo>
                  <a:pt x="0" y="18650"/>
                </a:lnTo>
                <a:cubicBezTo>
                  <a:pt x="0" y="20275"/>
                  <a:pt x="2054" y="21600"/>
                  <a:pt x="4637" y="21600"/>
                </a:cubicBezTo>
                <a:lnTo>
                  <a:pt x="16963" y="21600"/>
                </a:lnTo>
                <a:cubicBezTo>
                  <a:pt x="19546" y="21600"/>
                  <a:pt x="21600" y="20275"/>
                  <a:pt x="21600" y="18650"/>
                </a:cubicBezTo>
                <a:lnTo>
                  <a:pt x="21600" y="2950"/>
                </a:lnTo>
                <a:cubicBezTo>
                  <a:pt x="21600" y="1307"/>
                  <a:pt x="19546" y="0"/>
                  <a:pt x="16963" y="0"/>
                </a:cubicBezTo>
                <a:close/>
                <a:moveTo>
                  <a:pt x="13911" y="19640"/>
                </a:moveTo>
                <a:lnTo>
                  <a:pt x="7689" y="19640"/>
                </a:lnTo>
                <a:lnTo>
                  <a:pt x="7689" y="18650"/>
                </a:lnTo>
                <a:lnTo>
                  <a:pt x="13911" y="18650"/>
                </a:lnTo>
                <a:lnTo>
                  <a:pt x="13911" y="19640"/>
                </a:lnTo>
                <a:close/>
                <a:moveTo>
                  <a:pt x="18959" y="16690"/>
                </a:moveTo>
                <a:lnTo>
                  <a:pt x="2729" y="16690"/>
                </a:lnTo>
                <a:lnTo>
                  <a:pt x="2729" y="2950"/>
                </a:lnTo>
                <a:lnTo>
                  <a:pt x="18959" y="2950"/>
                </a:lnTo>
                <a:lnTo>
                  <a:pt x="18959" y="16690"/>
                </a:lnTo>
                <a:close/>
              </a:path>
            </a:pathLst>
          </a:cu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400"/>
              <a:buFont typeface="Google Sans"/>
              <a:buNone/>
            </a:pPr>
            <a:r>
              <a:t/>
            </a:r>
            <a:endParaRPr b="0" i="0" sz="400" u="none" cap="none" strike="noStrike">
              <a:solidFill>
                <a:srgbClr val="999999"/>
              </a:solidFill>
              <a:latin typeface="Google Sans"/>
              <a:ea typeface="Google Sans"/>
              <a:cs typeface="Google Sans"/>
              <a:sym typeface="Google Sans"/>
            </a:endParaRPr>
          </a:p>
        </p:txBody>
      </p:sp>
      <p:cxnSp>
        <p:nvCxnSpPr>
          <p:cNvPr id="2810" name="Google Shape;2810;p254"/>
          <p:cNvCxnSpPr/>
          <p:nvPr/>
        </p:nvCxnSpPr>
        <p:spPr>
          <a:xfrm>
            <a:off x="6561956" y="2113742"/>
            <a:ext cx="725400" cy="0"/>
          </a:xfrm>
          <a:prstGeom prst="straightConnector1">
            <a:avLst/>
          </a:prstGeom>
          <a:noFill/>
          <a:ln cap="flat" cmpd="sng" w="38100">
            <a:solidFill>
              <a:srgbClr val="121215"/>
            </a:solidFill>
            <a:prstDash val="solid"/>
            <a:round/>
            <a:headEnd len="med" w="med" type="none"/>
            <a:tailEnd len="med" w="med" type="triangle"/>
          </a:ln>
        </p:spPr>
      </p:cxnSp>
      <p:cxnSp>
        <p:nvCxnSpPr>
          <p:cNvPr id="2811" name="Google Shape;2811;p254"/>
          <p:cNvCxnSpPr/>
          <p:nvPr/>
        </p:nvCxnSpPr>
        <p:spPr>
          <a:xfrm>
            <a:off x="6561956" y="3505489"/>
            <a:ext cx="725400" cy="0"/>
          </a:xfrm>
          <a:prstGeom prst="straightConnector1">
            <a:avLst/>
          </a:prstGeom>
          <a:noFill/>
          <a:ln cap="flat" cmpd="sng" w="38100">
            <a:solidFill>
              <a:srgbClr val="121215"/>
            </a:solidFill>
            <a:prstDash val="solid"/>
            <a:round/>
            <a:headEnd len="med" w="med" type="none"/>
            <a:tailEnd len="med" w="med" type="triangle"/>
          </a:ln>
        </p:spPr>
      </p:cxnSp>
      <p:cxnSp>
        <p:nvCxnSpPr>
          <p:cNvPr id="2812" name="Google Shape;2812;p254"/>
          <p:cNvCxnSpPr/>
          <p:nvPr/>
        </p:nvCxnSpPr>
        <p:spPr>
          <a:xfrm>
            <a:off x="3528961" y="2874584"/>
            <a:ext cx="935400" cy="0"/>
          </a:xfrm>
          <a:prstGeom prst="straightConnector1">
            <a:avLst/>
          </a:prstGeom>
          <a:noFill/>
          <a:ln cap="flat" cmpd="sng" w="38100">
            <a:solidFill>
              <a:srgbClr val="121215"/>
            </a:solidFill>
            <a:prstDash val="solid"/>
            <a:round/>
            <a:headEnd len="med" w="med" type="none"/>
            <a:tailEnd len="med" w="med" type="triangle"/>
          </a:ln>
        </p:spPr>
      </p:cxnSp>
      <p:sp>
        <p:nvSpPr>
          <p:cNvPr id="2813" name="Google Shape;2813;p254"/>
          <p:cNvSpPr/>
          <p:nvPr/>
        </p:nvSpPr>
        <p:spPr>
          <a:xfrm>
            <a:off x="7585064" y="1757359"/>
            <a:ext cx="784890" cy="712746"/>
          </a:xfrm>
          <a:custGeom>
            <a:rect b="b" l="l" r="r" t="t"/>
            <a:pathLst>
              <a:path extrusionOk="0" h="21600" w="21600">
                <a:moveTo>
                  <a:pt x="19647" y="0"/>
                </a:moveTo>
                <a:lnTo>
                  <a:pt x="1953" y="0"/>
                </a:lnTo>
                <a:cubicBezTo>
                  <a:pt x="881" y="0"/>
                  <a:pt x="0" y="971"/>
                  <a:pt x="0" y="2150"/>
                </a:cubicBezTo>
                <a:lnTo>
                  <a:pt x="0" y="15149"/>
                </a:lnTo>
                <a:cubicBezTo>
                  <a:pt x="0" y="16328"/>
                  <a:pt x="881" y="17299"/>
                  <a:pt x="1953" y="17299"/>
                </a:cubicBezTo>
                <a:lnTo>
                  <a:pt x="8830" y="17299"/>
                </a:lnTo>
                <a:lnTo>
                  <a:pt x="8830" y="19450"/>
                </a:lnTo>
                <a:lnTo>
                  <a:pt x="6877" y="19450"/>
                </a:lnTo>
                <a:lnTo>
                  <a:pt x="6877" y="21600"/>
                </a:lnTo>
                <a:lnTo>
                  <a:pt x="14723" y="21600"/>
                </a:lnTo>
                <a:lnTo>
                  <a:pt x="14723" y="19450"/>
                </a:lnTo>
                <a:lnTo>
                  <a:pt x="12787" y="19450"/>
                </a:lnTo>
                <a:lnTo>
                  <a:pt x="12787" y="17299"/>
                </a:lnTo>
                <a:lnTo>
                  <a:pt x="19647" y="17299"/>
                </a:lnTo>
                <a:cubicBezTo>
                  <a:pt x="20736" y="17299"/>
                  <a:pt x="21600" y="16328"/>
                  <a:pt x="21600" y="15149"/>
                </a:cubicBezTo>
                <a:lnTo>
                  <a:pt x="21600" y="2150"/>
                </a:lnTo>
                <a:cubicBezTo>
                  <a:pt x="21600" y="971"/>
                  <a:pt x="20736" y="0"/>
                  <a:pt x="19647" y="0"/>
                </a:cubicBezTo>
                <a:close/>
                <a:moveTo>
                  <a:pt x="1953" y="15149"/>
                </a:moveTo>
                <a:lnTo>
                  <a:pt x="1953" y="2150"/>
                </a:lnTo>
                <a:lnTo>
                  <a:pt x="19613" y="2150"/>
                </a:lnTo>
                <a:lnTo>
                  <a:pt x="19613" y="15149"/>
                </a:lnTo>
                <a:lnTo>
                  <a:pt x="1953" y="15149"/>
                </a:lnTo>
                <a:close/>
              </a:path>
            </a:pathLst>
          </a:cu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400"/>
              <a:buFont typeface="Google Sans"/>
              <a:buNone/>
            </a:pPr>
            <a:r>
              <a:t/>
            </a:r>
            <a:endParaRPr b="0" i="0" sz="400" u="none" cap="none" strike="noStrike">
              <a:solidFill>
                <a:srgbClr val="999999"/>
              </a:solidFill>
              <a:latin typeface="Google Sans"/>
              <a:ea typeface="Google Sans"/>
              <a:cs typeface="Google Sans"/>
              <a:sym typeface="Google Sans"/>
            </a:endParaRPr>
          </a:p>
        </p:txBody>
      </p:sp>
      <p:sp>
        <p:nvSpPr>
          <p:cNvPr id="2814" name="Google Shape;2814;p254"/>
          <p:cNvSpPr txBox="1"/>
          <p:nvPr/>
        </p:nvSpPr>
        <p:spPr>
          <a:xfrm>
            <a:off x="7404180" y="2566533"/>
            <a:ext cx="1146600" cy="210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121215"/>
                </a:solidFill>
                <a:latin typeface="Google Sans"/>
                <a:ea typeface="Google Sans"/>
                <a:cs typeface="Google Sans"/>
                <a:sym typeface="Google Sans"/>
              </a:rPr>
              <a:t>Desktop client</a:t>
            </a:r>
            <a:endParaRPr b="1" sz="1200">
              <a:solidFill>
                <a:srgbClr val="121215"/>
              </a:solidFill>
              <a:latin typeface="Google Sans"/>
              <a:ea typeface="Google Sans"/>
              <a:cs typeface="Google Sans"/>
              <a:sym typeface="Google Sans"/>
            </a:endParaRPr>
          </a:p>
        </p:txBody>
      </p:sp>
      <p:sp>
        <p:nvSpPr>
          <p:cNvPr id="2815" name="Google Shape;2815;p254"/>
          <p:cNvSpPr txBox="1"/>
          <p:nvPr/>
        </p:nvSpPr>
        <p:spPr>
          <a:xfrm>
            <a:off x="7404180" y="3901454"/>
            <a:ext cx="1146600" cy="210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121215"/>
                </a:solidFill>
                <a:latin typeface="Google Sans"/>
                <a:ea typeface="Google Sans"/>
                <a:cs typeface="Google Sans"/>
                <a:sym typeface="Google Sans"/>
              </a:rPr>
              <a:t>Mobile client</a:t>
            </a:r>
            <a:endParaRPr b="1" sz="1200">
              <a:solidFill>
                <a:srgbClr val="121215"/>
              </a:solidFill>
              <a:latin typeface="Google Sans"/>
              <a:ea typeface="Google Sans"/>
              <a:cs typeface="Google Sans"/>
              <a:sym typeface="Google Sans"/>
            </a:endParaRPr>
          </a:p>
        </p:txBody>
      </p:sp>
      <p:sp>
        <p:nvSpPr>
          <p:cNvPr id="2816" name="Google Shape;2816;p254"/>
          <p:cNvSpPr txBox="1"/>
          <p:nvPr/>
        </p:nvSpPr>
        <p:spPr>
          <a:xfrm>
            <a:off x="457199" y="457198"/>
            <a:ext cx="7158300" cy="480600"/>
          </a:xfrm>
          <a:prstGeom prst="rect">
            <a:avLst/>
          </a:prstGeom>
          <a:noFill/>
          <a:ln>
            <a:noFill/>
          </a:ln>
        </p:spPr>
        <p:txBody>
          <a:bodyPr anchorCtr="0" anchor="t" bIns="0" lIns="34275" spcFirstLastPara="1" rIns="0" wrap="square" tIns="0">
            <a:noAutofit/>
          </a:bodyPr>
          <a:lstStyle/>
          <a:p>
            <a:pPr indent="0" lvl="0" marL="0" rtl="0" algn="l">
              <a:lnSpc>
                <a:spcPct val="80000"/>
              </a:lnSpc>
              <a:spcBef>
                <a:spcPts val="0"/>
              </a:spcBef>
              <a:spcAft>
                <a:spcPts val="0"/>
              </a:spcAft>
              <a:buNone/>
            </a:pPr>
            <a:r>
              <a:rPr b="1" lang="en" sz="2600">
                <a:solidFill>
                  <a:schemeClr val="dk2"/>
                </a:solidFill>
                <a:latin typeface="Google Sans"/>
                <a:ea typeface="Google Sans"/>
                <a:cs typeface="Google Sans"/>
                <a:sym typeface="Google Sans"/>
              </a:rPr>
              <a:t>How does MLOps fit into app development?</a:t>
            </a:r>
            <a:endParaRPr b="1" sz="2600">
              <a:solidFill>
                <a:schemeClr val="dk2"/>
              </a:solidFill>
              <a:latin typeface="Google Sans"/>
              <a:ea typeface="Google Sans"/>
              <a:cs typeface="Google Sans"/>
              <a:sym typeface="Google Sans"/>
            </a:endParaRPr>
          </a:p>
        </p:txBody>
      </p:sp>
      <p:cxnSp>
        <p:nvCxnSpPr>
          <p:cNvPr id="2817" name="Google Shape;2817;p254"/>
          <p:cNvCxnSpPr/>
          <p:nvPr/>
        </p:nvCxnSpPr>
        <p:spPr>
          <a:xfrm rot="10800000">
            <a:off x="2320341" y="4145288"/>
            <a:ext cx="0" cy="333900"/>
          </a:xfrm>
          <a:prstGeom prst="straightConnector1">
            <a:avLst/>
          </a:prstGeom>
          <a:noFill/>
          <a:ln cap="flat" cmpd="sng" w="19050">
            <a:solidFill>
              <a:schemeClr val="accent1"/>
            </a:solidFill>
            <a:prstDash val="solid"/>
            <a:round/>
            <a:headEnd len="med" w="med" type="none"/>
            <a:tailEnd len="med" w="med" type="triangle"/>
          </a:ln>
        </p:spPr>
      </p:cxnSp>
      <p:cxnSp>
        <p:nvCxnSpPr>
          <p:cNvPr id="2818" name="Google Shape;2818;p254"/>
          <p:cNvCxnSpPr/>
          <p:nvPr/>
        </p:nvCxnSpPr>
        <p:spPr>
          <a:xfrm>
            <a:off x="2316273" y="4479188"/>
            <a:ext cx="5666400" cy="0"/>
          </a:xfrm>
          <a:prstGeom prst="straightConnector1">
            <a:avLst/>
          </a:prstGeom>
          <a:noFill/>
          <a:ln cap="flat" cmpd="sng" w="19050">
            <a:solidFill>
              <a:schemeClr val="accent1"/>
            </a:solidFill>
            <a:prstDash val="solid"/>
            <a:round/>
            <a:headEnd len="med" w="med" type="none"/>
            <a:tailEnd len="med" w="med" type="none"/>
          </a:ln>
        </p:spPr>
      </p:cxnSp>
      <p:cxnSp>
        <p:nvCxnSpPr>
          <p:cNvPr id="2819" name="Google Shape;2819;p254"/>
          <p:cNvCxnSpPr/>
          <p:nvPr/>
        </p:nvCxnSpPr>
        <p:spPr>
          <a:xfrm rot="10800000">
            <a:off x="7977521" y="4150491"/>
            <a:ext cx="0" cy="330900"/>
          </a:xfrm>
          <a:prstGeom prst="straightConnector1">
            <a:avLst/>
          </a:prstGeom>
          <a:noFill/>
          <a:ln cap="flat" cmpd="sng" w="19050">
            <a:solidFill>
              <a:schemeClr val="accent1"/>
            </a:solidFill>
            <a:prstDash val="solid"/>
            <a:round/>
            <a:headEnd len="med" w="med" type="none"/>
            <a:tailEnd len="med" w="med" type="none"/>
          </a:ln>
        </p:spPr>
      </p:cxnSp>
      <p:cxnSp>
        <p:nvCxnSpPr>
          <p:cNvPr id="2820" name="Google Shape;2820;p254"/>
          <p:cNvCxnSpPr/>
          <p:nvPr/>
        </p:nvCxnSpPr>
        <p:spPr>
          <a:xfrm>
            <a:off x="2286417" y="1332033"/>
            <a:ext cx="0" cy="333900"/>
          </a:xfrm>
          <a:prstGeom prst="straightConnector1">
            <a:avLst/>
          </a:prstGeom>
          <a:noFill/>
          <a:ln cap="flat" cmpd="sng" w="19050">
            <a:solidFill>
              <a:schemeClr val="accent1"/>
            </a:solidFill>
            <a:prstDash val="solid"/>
            <a:round/>
            <a:headEnd len="med" w="med" type="none"/>
            <a:tailEnd len="med" w="med" type="triangle"/>
          </a:ln>
        </p:spPr>
      </p:cxnSp>
      <p:cxnSp>
        <p:nvCxnSpPr>
          <p:cNvPr id="2821" name="Google Shape;2821;p254"/>
          <p:cNvCxnSpPr/>
          <p:nvPr/>
        </p:nvCxnSpPr>
        <p:spPr>
          <a:xfrm>
            <a:off x="2282349" y="1332033"/>
            <a:ext cx="5697900" cy="0"/>
          </a:xfrm>
          <a:prstGeom prst="straightConnector1">
            <a:avLst/>
          </a:prstGeom>
          <a:noFill/>
          <a:ln cap="flat" cmpd="sng" w="19050">
            <a:solidFill>
              <a:schemeClr val="accent1"/>
            </a:solidFill>
            <a:prstDash val="solid"/>
            <a:round/>
            <a:headEnd len="med" w="med" type="none"/>
            <a:tailEnd len="med" w="med" type="none"/>
          </a:ln>
        </p:spPr>
      </p:cxnSp>
      <p:cxnSp>
        <p:nvCxnSpPr>
          <p:cNvPr id="2822" name="Google Shape;2822;p254"/>
          <p:cNvCxnSpPr/>
          <p:nvPr/>
        </p:nvCxnSpPr>
        <p:spPr>
          <a:xfrm>
            <a:off x="7977521" y="1329806"/>
            <a:ext cx="0" cy="340200"/>
          </a:xfrm>
          <a:prstGeom prst="straightConnector1">
            <a:avLst/>
          </a:prstGeom>
          <a:noFill/>
          <a:ln cap="flat" cmpd="sng" w="19050">
            <a:solidFill>
              <a:schemeClr val="accent1"/>
            </a:solidFill>
            <a:prstDash val="solid"/>
            <a:round/>
            <a:headEnd len="med" w="med" type="none"/>
            <a:tailEnd len="med" w="med" type="none"/>
          </a:ln>
        </p:spPr>
      </p:cxnSp>
      <p:sp>
        <p:nvSpPr>
          <p:cNvPr id="2823" name="Google Shape;2823;p254"/>
          <p:cNvSpPr txBox="1"/>
          <p:nvPr/>
        </p:nvSpPr>
        <p:spPr>
          <a:xfrm>
            <a:off x="2485423" y="1830919"/>
            <a:ext cx="2615400" cy="2847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b="1" lang="en" sz="1400">
                <a:solidFill>
                  <a:schemeClr val="dk2"/>
                </a:solidFill>
                <a:latin typeface="Google Sans"/>
                <a:ea typeface="Google Sans"/>
                <a:cs typeface="Google Sans"/>
                <a:sym typeface="Google Sans"/>
              </a:rPr>
              <a:t>Application backend</a:t>
            </a:r>
            <a:endParaRPr b="1" sz="1400">
              <a:solidFill>
                <a:schemeClr val="dk2"/>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7" name="Shape 2827"/>
        <p:cNvGrpSpPr/>
        <p:nvPr/>
      </p:nvGrpSpPr>
      <p:grpSpPr>
        <a:xfrm>
          <a:off x="0" y="0"/>
          <a:ext cx="0" cy="0"/>
          <a:chOff x="0" y="0"/>
          <a:chExt cx="0" cy="0"/>
        </a:xfrm>
      </p:grpSpPr>
      <p:pic>
        <p:nvPicPr>
          <p:cNvPr id="2828" name="Google Shape;2828;p255"/>
          <p:cNvPicPr preferRelativeResize="0"/>
          <p:nvPr/>
        </p:nvPicPr>
        <p:blipFill rotWithShape="1">
          <a:blip r:embed="rId3">
            <a:alphaModFix/>
          </a:blip>
          <a:srcRect b="0" l="0" r="15895" t="0"/>
          <a:stretch/>
        </p:blipFill>
        <p:spPr>
          <a:xfrm>
            <a:off x="4650375" y="1239750"/>
            <a:ext cx="3900300" cy="2664000"/>
          </a:xfrm>
          <a:prstGeom prst="roundRect">
            <a:avLst>
              <a:gd fmla="val 3874" name="adj"/>
            </a:avLst>
          </a:prstGeom>
          <a:noFill/>
          <a:ln cap="flat" cmpd="sng" w="9525">
            <a:solidFill>
              <a:schemeClr val="dk2"/>
            </a:solidFill>
            <a:prstDash val="solid"/>
            <a:round/>
            <a:headEnd len="sm" w="sm" type="none"/>
            <a:tailEnd len="sm" w="sm" type="none"/>
          </a:ln>
        </p:spPr>
      </p:pic>
      <p:sp>
        <p:nvSpPr>
          <p:cNvPr id="2829" name="Google Shape;2829;p255"/>
          <p:cNvSpPr txBox="1"/>
          <p:nvPr/>
        </p:nvSpPr>
        <p:spPr>
          <a:xfrm>
            <a:off x="592529" y="2239547"/>
            <a:ext cx="2756100" cy="1929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Share and reuse ML features across use cases</a:t>
            </a:r>
            <a:endParaRPr sz="1400">
              <a:solidFill>
                <a:srgbClr val="121215"/>
              </a:solidFill>
              <a:latin typeface="Google Sans"/>
              <a:ea typeface="Google Sans"/>
              <a:cs typeface="Google Sans"/>
              <a:sym typeface="Google Sans"/>
            </a:endParaRPr>
          </a:p>
          <a:p>
            <a:pPr indent="0" lvl="0" marL="0" rtl="0" algn="l">
              <a:lnSpc>
                <a:spcPct val="5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Serve ML features at scale with low latency</a:t>
            </a:r>
            <a:endParaRPr sz="1400">
              <a:solidFill>
                <a:srgbClr val="121215"/>
              </a:solidFill>
              <a:latin typeface="Google Sans"/>
              <a:ea typeface="Google Sans"/>
              <a:cs typeface="Google Sans"/>
              <a:sym typeface="Google Sans"/>
            </a:endParaRPr>
          </a:p>
          <a:p>
            <a:pPr indent="0" lvl="0" marL="0" rtl="0" algn="l">
              <a:lnSpc>
                <a:spcPct val="5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Alleviate training serving skew</a:t>
            </a:r>
            <a:endParaRPr sz="1400">
              <a:solidFill>
                <a:srgbClr val="121215"/>
              </a:solidFill>
              <a:latin typeface="Google Sans"/>
              <a:ea typeface="Google Sans"/>
              <a:cs typeface="Google Sans"/>
              <a:sym typeface="Google Sans"/>
            </a:endParaRPr>
          </a:p>
        </p:txBody>
      </p:sp>
      <p:sp>
        <p:nvSpPr>
          <p:cNvPr id="2830" name="Google Shape;2830;p255"/>
          <p:cNvSpPr txBox="1"/>
          <p:nvPr/>
        </p:nvSpPr>
        <p:spPr>
          <a:xfrm>
            <a:off x="592525" y="1611700"/>
            <a:ext cx="3123000" cy="393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None/>
            </a:pPr>
            <a:r>
              <a:rPr b="1" lang="en" sz="3000">
                <a:solidFill>
                  <a:srgbClr val="4285F3"/>
                </a:solidFill>
                <a:latin typeface="Google Sans"/>
                <a:ea typeface="Google Sans"/>
                <a:cs typeface="Google Sans"/>
                <a:sym typeface="Google Sans"/>
              </a:rPr>
              <a:t>Feature Store</a:t>
            </a:r>
            <a:endParaRPr b="1" sz="3000">
              <a:solidFill>
                <a:srgbClr val="4285F3"/>
              </a:solidFill>
              <a:latin typeface="Google Sans"/>
              <a:ea typeface="Google Sans"/>
              <a:cs typeface="Google Sans"/>
              <a:sym typeface="Google Sans"/>
            </a:endParaRPr>
          </a:p>
        </p:txBody>
      </p:sp>
      <p:sp>
        <p:nvSpPr>
          <p:cNvPr id="2831" name="Google Shape;2831;p25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5" name="Shape 2835"/>
        <p:cNvGrpSpPr/>
        <p:nvPr/>
      </p:nvGrpSpPr>
      <p:grpSpPr>
        <a:xfrm>
          <a:off x="0" y="0"/>
          <a:ext cx="0" cy="0"/>
          <a:chOff x="0" y="0"/>
          <a:chExt cx="0" cy="0"/>
        </a:xfrm>
      </p:grpSpPr>
      <p:sp>
        <p:nvSpPr>
          <p:cNvPr id="2836" name="Google Shape;2836;p256"/>
          <p:cNvSpPr txBox="1"/>
          <p:nvPr/>
        </p:nvSpPr>
        <p:spPr>
          <a:xfrm>
            <a:off x="592529" y="2405006"/>
            <a:ext cx="5448900" cy="124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600">
                <a:solidFill>
                  <a:srgbClr val="121215"/>
                </a:solidFill>
                <a:latin typeface="Google Sans"/>
                <a:ea typeface="Google Sans"/>
                <a:cs typeface="Google Sans"/>
                <a:sym typeface="Google Sans"/>
              </a:rPr>
              <a:t>To avoid </a:t>
            </a:r>
            <a:r>
              <a:rPr b="1" lang="en" sz="1600">
                <a:solidFill>
                  <a:srgbClr val="121215"/>
                </a:solidFill>
                <a:latin typeface="Google Sans"/>
                <a:ea typeface="Google Sans"/>
                <a:cs typeface="Google Sans"/>
                <a:sym typeface="Google Sans"/>
              </a:rPr>
              <a:t>concept</a:t>
            </a:r>
            <a:r>
              <a:rPr lang="en" sz="1600">
                <a:solidFill>
                  <a:srgbClr val="121215"/>
                </a:solidFill>
                <a:latin typeface="Google Sans"/>
                <a:ea typeface="Google Sans"/>
                <a:cs typeface="Google Sans"/>
                <a:sym typeface="Google Sans"/>
              </a:rPr>
              <a:t> and </a:t>
            </a:r>
            <a:r>
              <a:rPr b="1" lang="en" sz="1600">
                <a:solidFill>
                  <a:srgbClr val="121215"/>
                </a:solidFill>
                <a:latin typeface="Google Sans"/>
                <a:ea typeface="Google Sans"/>
                <a:cs typeface="Google Sans"/>
                <a:sym typeface="Google Sans"/>
              </a:rPr>
              <a:t>model drift</a:t>
            </a:r>
            <a:r>
              <a:rPr lang="en" sz="1600">
                <a:solidFill>
                  <a:srgbClr val="121215"/>
                </a:solidFill>
                <a:latin typeface="Google Sans"/>
                <a:ea typeface="Google Sans"/>
                <a:cs typeface="Google Sans"/>
                <a:sym typeface="Google Sans"/>
              </a:rPr>
              <a:t>, ML models often need to be continuously monitored, retrained, and updated.</a:t>
            </a:r>
            <a:endParaRPr sz="16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6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b="1" lang="en" sz="1600">
                <a:solidFill>
                  <a:schemeClr val="accent4"/>
                </a:solidFill>
                <a:latin typeface="Google Sans"/>
                <a:ea typeface="Google Sans"/>
                <a:cs typeface="Google Sans"/>
                <a:sym typeface="Google Sans"/>
              </a:rPr>
              <a:t>Pipelines</a:t>
            </a:r>
            <a:r>
              <a:rPr lang="en" sz="1600">
                <a:solidFill>
                  <a:srgbClr val="121215"/>
                </a:solidFill>
                <a:latin typeface="Google Sans"/>
                <a:ea typeface="Google Sans"/>
                <a:cs typeface="Google Sans"/>
                <a:sym typeface="Google Sans"/>
              </a:rPr>
              <a:t> can help </a:t>
            </a:r>
            <a:r>
              <a:rPr b="1" lang="en" sz="1600">
                <a:solidFill>
                  <a:schemeClr val="accent4"/>
                </a:solidFill>
                <a:latin typeface="Google Sans"/>
                <a:ea typeface="Google Sans"/>
                <a:cs typeface="Google Sans"/>
                <a:sym typeface="Google Sans"/>
              </a:rPr>
              <a:t>automate this workflow</a:t>
            </a:r>
            <a:r>
              <a:rPr lang="en" sz="1600">
                <a:solidFill>
                  <a:srgbClr val="121215"/>
                </a:solidFill>
                <a:latin typeface="Google Sans"/>
                <a:ea typeface="Google Sans"/>
                <a:cs typeface="Google Sans"/>
                <a:sym typeface="Google Sans"/>
              </a:rPr>
              <a:t>.</a:t>
            </a:r>
            <a:endParaRPr sz="1600">
              <a:solidFill>
                <a:srgbClr val="121215"/>
              </a:solidFill>
              <a:latin typeface="Google Sans"/>
              <a:ea typeface="Google Sans"/>
              <a:cs typeface="Google Sans"/>
              <a:sym typeface="Google Sans"/>
            </a:endParaRPr>
          </a:p>
        </p:txBody>
      </p:sp>
      <p:sp>
        <p:nvSpPr>
          <p:cNvPr id="2837" name="Google Shape;2837;p256"/>
          <p:cNvSpPr txBox="1"/>
          <p:nvPr/>
        </p:nvSpPr>
        <p:spPr>
          <a:xfrm>
            <a:off x="592525" y="1387734"/>
            <a:ext cx="7158300" cy="844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3800">
                <a:solidFill>
                  <a:srgbClr val="121215"/>
                </a:solidFill>
                <a:latin typeface="Google Sans"/>
                <a:ea typeface="Google Sans"/>
                <a:cs typeface="Google Sans"/>
                <a:sym typeface="Google Sans"/>
              </a:rPr>
              <a:t>A deployed model is </a:t>
            </a:r>
            <a:endParaRPr b="1" sz="3800">
              <a:solidFill>
                <a:srgbClr val="121215"/>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3800">
                <a:solidFill>
                  <a:srgbClr val="121215"/>
                </a:solidFill>
                <a:latin typeface="Google Sans"/>
                <a:ea typeface="Google Sans"/>
                <a:cs typeface="Google Sans"/>
                <a:sym typeface="Google Sans"/>
              </a:rPr>
              <a:t>only the beginning</a:t>
            </a:r>
            <a:endParaRPr b="1" sz="3800">
              <a:solidFill>
                <a:srgbClr val="121215"/>
              </a:solidFill>
              <a:latin typeface="Google Sans"/>
              <a:ea typeface="Google Sans"/>
              <a:cs typeface="Google Sans"/>
              <a:sym typeface="Google Sans"/>
            </a:endParaRPr>
          </a:p>
        </p:txBody>
      </p:sp>
      <p:sp>
        <p:nvSpPr>
          <p:cNvPr id="2838" name="Google Shape;2838;p25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2" name="Shape 2842"/>
        <p:cNvGrpSpPr/>
        <p:nvPr/>
      </p:nvGrpSpPr>
      <p:grpSpPr>
        <a:xfrm>
          <a:off x="0" y="0"/>
          <a:ext cx="0" cy="0"/>
          <a:chOff x="0" y="0"/>
          <a:chExt cx="0" cy="0"/>
        </a:xfrm>
      </p:grpSpPr>
      <p:sp>
        <p:nvSpPr>
          <p:cNvPr id="2843" name="Google Shape;2843;p257"/>
          <p:cNvSpPr txBox="1"/>
          <p:nvPr/>
        </p:nvSpPr>
        <p:spPr>
          <a:xfrm>
            <a:off x="457199" y="-1074703"/>
            <a:ext cx="7706100" cy="527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200">
                <a:solidFill>
                  <a:schemeClr val="dk2"/>
                </a:solidFill>
                <a:latin typeface="Google Sans"/>
                <a:ea typeface="Google Sans"/>
                <a:cs typeface="Google Sans"/>
                <a:sym typeface="Google Sans"/>
              </a:rPr>
              <a:t>Pipelines are the backbone of production ML systems</a:t>
            </a:r>
            <a:endParaRPr b="1" sz="2200">
              <a:solidFill>
                <a:schemeClr val="dk2"/>
              </a:solidFill>
              <a:latin typeface="Google Sans"/>
              <a:ea typeface="Google Sans"/>
              <a:cs typeface="Google Sans"/>
              <a:sym typeface="Google Sans"/>
            </a:endParaRPr>
          </a:p>
        </p:txBody>
      </p:sp>
      <p:sp>
        <p:nvSpPr>
          <p:cNvPr id="2844" name="Google Shape;2844;p257"/>
          <p:cNvSpPr/>
          <p:nvPr/>
        </p:nvSpPr>
        <p:spPr>
          <a:xfrm>
            <a:off x="4448041" y="1737286"/>
            <a:ext cx="3931200" cy="1221000"/>
          </a:xfrm>
          <a:prstGeom prst="roundRect">
            <a:avLst>
              <a:gd fmla="val 4183" name="adj"/>
            </a:avLst>
          </a:prstGeom>
          <a:solidFill>
            <a:srgbClr val="EFEFE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845" name="Google Shape;2845;p257"/>
          <p:cNvSpPr/>
          <p:nvPr/>
        </p:nvSpPr>
        <p:spPr>
          <a:xfrm>
            <a:off x="764679" y="1737286"/>
            <a:ext cx="3683400" cy="1221000"/>
          </a:xfrm>
          <a:prstGeom prst="roundRect">
            <a:avLst>
              <a:gd fmla="val 4183" name="adj"/>
            </a:avLst>
          </a:prstGeom>
          <a:solidFill>
            <a:srgbClr val="EFEFE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846" name="Google Shape;2846;p257"/>
          <p:cNvSpPr/>
          <p:nvPr/>
        </p:nvSpPr>
        <p:spPr>
          <a:xfrm>
            <a:off x="910977" y="2177085"/>
            <a:ext cx="1462800" cy="387300"/>
          </a:xfrm>
          <a:prstGeom prst="roundRect">
            <a:avLst>
              <a:gd fmla="val 16667" name="adj"/>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1" lang="en" sz="1100">
                <a:solidFill>
                  <a:schemeClr val="dk2"/>
                </a:solidFill>
                <a:latin typeface="Google Sans"/>
                <a:ea typeface="Google Sans"/>
                <a:cs typeface="Google Sans"/>
                <a:sym typeface="Google Sans"/>
              </a:rPr>
              <a:t>Experimentation</a:t>
            </a:r>
            <a:endParaRPr b="1" sz="1100">
              <a:solidFill>
                <a:schemeClr val="dk2"/>
              </a:solidFill>
              <a:latin typeface="Google Sans"/>
              <a:ea typeface="Google Sans"/>
              <a:cs typeface="Google Sans"/>
              <a:sym typeface="Google Sans"/>
            </a:endParaRPr>
          </a:p>
        </p:txBody>
      </p:sp>
      <p:sp>
        <p:nvSpPr>
          <p:cNvPr id="2847" name="Google Shape;2847;p257"/>
          <p:cNvSpPr/>
          <p:nvPr/>
        </p:nvSpPr>
        <p:spPr>
          <a:xfrm>
            <a:off x="2683221" y="2177085"/>
            <a:ext cx="1462800" cy="387300"/>
          </a:xfrm>
          <a:prstGeom prst="roundRect">
            <a:avLst>
              <a:gd fmla="val 16667" name="adj"/>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1" lang="en" sz="1100">
                <a:solidFill>
                  <a:schemeClr val="dk2"/>
                </a:solidFill>
                <a:latin typeface="Google Sans"/>
                <a:ea typeface="Google Sans"/>
                <a:cs typeface="Google Sans"/>
                <a:sym typeface="Google Sans"/>
              </a:rPr>
              <a:t>(Re) Training</a:t>
            </a:r>
            <a:endParaRPr b="1" sz="1100">
              <a:solidFill>
                <a:schemeClr val="dk2"/>
              </a:solidFill>
              <a:latin typeface="Google Sans"/>
              <a:ea typeface="Google Sans"/>
              <a:cs typeface="Google Sans"/>
              <a:sym typeface="Google Sans"/>
            </a:endParaRPr>
          </a:p>
        </p:txBody>
      </p:sp>
      <p:sp>
        <p:nvSpPr>
          <p:cNvPr id="2848" name="Google Shape;2848;p257"/>
          <p:cNvSpPr/>
          <p:nvPr/>
        </p:nvSpPr>
        <p:spPr>
          <a:xfrm>
            <a:off x="4851653" y="2177085"/>
            <a:ext cx="1462800" cy="387300"/>
          </a:xfrm>
          <a:prstGeom prst="roundRect">
            <a:avLst>
              <a:gd fmla="val 16667" name="adj"/>
            </a:avLst>
          </a:prstGeom>
          <a:solidFill>
            <a:schemeClr val="accent1"/>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1100">
                <a:solidFill>
                  <a:schemeClr val="dk2"/>
                </a:solidFill>
                <a:latin typeface="Google Sans"/>
                <a:ea typeface="Google Sans"/>
                <a:cs typeface="Google Sans"/>
                <a:sym typeface="Google Sans"/>
              </a:rPr>
              <a:t>Model Deployment</a:t>
            </a:r>
            <a:endParaRPr b="1" sz="1100">
              <a:solidFill>
                <a:schemeClr val="dk2"/>
              </a:solidFill>
              <a:latin typeface="Google Sans"/>
              <a:ea typeface="Google Sans"/>
              <a:cs typeface="Google Sans"/>
              <a:sym typeface="Google Sans"/>
            </a:endParaRPr>
          </a:p>
        </p:txBody>
      </p:sp>
      <p:sp>
        <p:nvSpPr>
          <p:cNvPr id="2849" name="Google Shape;2849;p257"/>
          <p:cNvSpPr/>
          <p:nvPr/>
        </p:nvSpPr>
        <p:spPr>
          <a:xfrm rot="5400000">
            <a:off x="2479028" y="2300092"/>
            <a:ext cx="98700" cy="84600"/>
          </a:xfrm>
          <a:prstGeom prst="triangle">
            <a:avLst>
              <a:gd fmla="val 50000" name="adj"/>
            </a:avLst>
          </a:prstGeom>
          <a:solidFill>
            <a:srgbClr val="34A85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nvGrpSpPr>
          <p:cNvPr id="2850" name="Google Shape;2850;p257"/>
          <p:cNvGrpSpPr/>
          <p:nvPr/>
        </p:nvGrpSpPr>
        <p:grpSpPr>
          <a:xfrm>
            <a:off x="4283004" y="2292910"/>
            <a:ext cx="418872" cy="98651"/>
            <a:chOff x="4339753" y="2699474"/>
            <a:chExt cx="463713" cy="109200"/>
          </a:xfrm>
        </p:grpSpPr>
        <p:sp>
          <p:nvSpPr>
            <p:cNvPr id="2851" name="Google Shape;2851;p257"/>
            <p:cNvSpPr/>
            <p:nvPr/>
          </p:nvSpPr>
          <p:spPr>
            <a:xfrm rot="5400000">
              <a:off x="4702066" y="2707274"/>
              <a:ext cx="109200" cy="93600"/>
            </a:xfrm>
            <a:prstGeom prst="triangle">
              <a:avLst>
                <a:gd fmla="val 50000" name="adj"/>
              </a:avLst>
            </a:prstGeom>
            <a:solidFill>
              <a:srgbClr val="34A85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852" name="Google Shape;2852;p257"/>
            <p:cNvSpPr/>
            <p:nvPr/>
          </p:nvSpPr>
          <p:spPr>
            <a:xfrm rot="5400000">
              <a:off x="4331953" y="2707274"/>
              <a:ext cx="109200" cy="93600"/>
            </a:xfrm>
            <a:prstGeom prst="triangle">
              <a:avLst>
                <a:gd fmla="val 50000" name="adj"/>
              </a:avLst>
            </a:prstGeom>
            <a:solidFill>
              <a:srgbClr val="34A85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853" name="Google Shape;2853;p257"/>
            <p:cNvSpPr/>
            <p:nvPr/>
          </p:nvSpPr>
          <p:spPr>
            <a:xfrm rot="5400000">
              <a:off x="4517010" y="2707274"/>
              <a:ext cx="109200" cy="93600"/>
            </a:xfrm>
            <a:prstGeom prst="triangle">
              <a:avLst>
                <a:gd fmla="val 50000" name="adj"/>
              </a:avLst>
            </a:prstGeom>
            <a:solidFill>
              <a:srgbClr val="34A85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2854" name="Google Shape;2854;p257"/>
          <p:cNvSpPr/>
          <p:nvPr/>
        </p:nvSpPr>
        <p:spPr>
          <a:xfrm rot="5400000">
            <a:off x="6419703" y="2300092"/>
            <a:ext cx="98700" cy="84600"/>
          </a:xfrm>
          <a:prstGeom prst="triangle">
            <a:avLst>
              <a:gd fmla="val 50000" name="adj"/>
            </a:avLst>
          </a:prstGeom>
          <a:solidFill>
            <a:srgbClr val="34A85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855" name="Google Shape;2855;p257"/>
          <p:cNvSpPr/>
          <p:nvPr/>
        </p:nvSpPr>
        <p:spPr>
          <a:xfrm>
            <a:off x="859189" y="2052196"/>
            <a:ext cx="198000" cy="198000"/>
          </a:xfrm>
          <a:prstGeom prst="ellipse">
            <a:avLst/>
          </a:prstGeom>
          <a:solidFill>
            <a:schemeClr val="accent1"/>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300">
                <a:solidFill>
                  <a:schemeClr val="dk2"/>
                </a:solidFill>
                <a:latin typeface="Google Sans"/>
                <a:ea typeface="Google Sans"/>
                <a:cs typeface="Google Sans"/>
                <a:sym typeface="Google Sans"/>
              </a:rPr>
              <a:t>1</a:t>
            </a:r>
            <a:endParaRPr b="1" sz="1300">
              <a:solidFill>
                <a:schemeClr val="dk2"/>
              </a:solidFill>
              <a:latin typeface="Google Sans"/>
              <a:ea typeface="Google Sans"/>
              <a:cs typeface="Google Sans"/>
              <a:sym typeface="Google Sans"/>
            </a:endParaRPr>
          </a:p>
        </p:txBody>
      </p:sp>
      <p:sp>
        <p:nvSpPr>
          <p:cNvPr id="2856" name="Google Shape;2856;p257"/>
          <p:cNvSpPr/>
          <p:nvPr/>
        </p:nvSpPr>
        <p:spPr>
          <a:xfrm>
            <a:off x="2608989" y="2052196"/>
            <a:ext cx="198000" cy="198000"/>
          </a:xfrm>
          <a:prstGeom prst="ellipse">
            <a:avLst/>
          </a:prstGeom>
          <a:solidFill>
            <a:schemeClr val="accent1"/>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300">
                <a:solidFill>
                  <a:schemeClr val="dk2"/>
                </a:solidFill>
                <a:latin typeface="Google Sans"/>
                <a:ea typeface="Google Sans"/>
                <a:cs typeface="Google Sans"/>
                <a:sym typeface="Google Sans"/>
              </a:rPr>
              <a:t>2</a:t>
            </a:r>
            <a:endParaRPr b="1" sz="1300">
              <a:solidFill>
                <a:schemeClr val="dk2"/>
              </a:solidFill>
              <a:latin typeface="Google Sans"/>
              <a:ea typeface="Google Sans"/>
              <a:cs typeface="Google Sans"/>
              <a:sym typeface="Google Sans"/>
            </a:endParaRPr>
          </a:p>
        </p:txBody>
      </p:sp>
      <p:sp>
        <p:nvSpPr>
          <p:cNvPr id="2857" name="Google Shape;2857;p257"/>
          <p:cNvSpPr/>
          <p:nvPr/>
        </p:nvSpPr>
        <p:spPr>
          <a:xfrm>
            <a:off x="4789700" y="2052196"/>
            <a:ext cx="198000" cy="198000"/>
          </a:xfrm>
          <a:prstGeom prst="ellipse">
            <a:avLst/>
          </a:prstGeom>
          <a:solidFill>
            <a:schemeClr val="accent1"/>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300">
                <a:solidFill>
                  <a:schemeClr val="dk2"/>
                </a:solidFill>
                <a:latin typeface="Google Sans"/>
                <a:ea typeface="Google Sans"/>
                <a:cs typeface="Google Sans"/>
                <a:sym typeface="Google Sans"/>
              </a:rPr>
              <a:t>3</a:t>
            </a:r>
            <a:endParaRPr b="1" sz="1300">
              <a:solidFill>
                <a:schemeClr val="dk2"/>
              </a:solidFill>
              <a:latin typeface="Google Sans"/>
              <a:ea typeface="Google Sans"/>
              <a:cs typeface="Google Sans"/>
              <a:sym typeface="Google Sans"/>
            </a:endParaRPr>
          </a:p>
        </p:txBody>
      </p:sp>
      <p:sp>
        <p:nvSpPr>
          <p:cNvPr id="2858" name="Google Shape;2858;p257"/>
          <p:cNvSpPr/>
          <p:nvPr/>
        </p:nvSpPr>
        <p:spPr>
          <a:xfrm>
            <a:off x="4421485" y="1198201"/>
            <a:ext cx="120600" cy="26466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859" name="Google Shape;2859;p257"/>
          <p:cNvSpPr/>
          <p:nvPr/>
        </p:nvSpPr>
        <p:spPr>
          <a:xfrm>
            <a:off x="764670" y="3140992"/>
            <a:ext cx="743400" cy="415800"/>
          </a:xfrm>
          <a:prstGeom prst="roundRect">
            <a:avLst>
              <a:gd fmla="val 50000" name="adj"/>
            </a:avLst>
          </a:prstGeom>
          <a:solidFill>
            <a:srgbClr val="EFEFEF"/>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 sz="800" u="none" cap="none" strike="noStrike">
                <a:solidFill>
                  <a:srgbClr val="000000"/>
                </a:solidFill>
                <a:latin typeface="Google Sans"/>
                <a:ea typeface="Google Sans"/>
                <a:cs typeface="Google Sans"/>
                <a:sym typeface="Google Sans"/>
              </a:rPr>
              <a:t>EDA /</a:t>
            </a:r>
            <a:br>
              <a:rPr b="1" i="0" lang="en" sz="800" u="none" cap="none" strike="noStrike">
                <a:solidFill>
                  <a:srgbClr val="000000"/>
                </a:solidFill>
                <a:latin typeface="Google Sans"/>
                <a:ea typeface="Google Sans"/>
                <a:cs typeface="Google Sans"/>
                <a:sym typeface="Google Sans"/>
              </a:rPr>
            </a:br>
            <a:r>
              <a:rPr b="1" i="0" lang="en" sz="800" u="none" cap="none" strike="noStrike">
                <a:solidFill>
                  <a:srgbClr val="000000"/>
                </a:solidFill>
                <a:latin typeface="Google Sans"/>
                <a:ea typeface="Google Sans"/>
                <a:cs typeface="Google Sans"/>
                <a:sym typeface="Google Sans"/>
              </a:rPr>
              <a:t>Prototyping</a:t>
            </a:r>
            <a:endParaRPr b="1" sz="800">
              <a:latin typeface="Google Sans"/>
              <a:ea typeface="Google Sans"/>
              <a:cs typeface="Google Sans"/>
              <a:sym typeface="Google Sans"/>
            </a:endParaRPr>
          </a:p>
        </p:txBody>
      </p:sp>
      <p:sp>
        <p:nvSpPr>
          <p:cNvPr id="2860" name="Google Shape;2860;p257"/>
          <p:cNvSpPr/>
          <p:nvPr/>
        </p:nvSpPr>
        <p:spPr>
          <a:xfrm>
            <a:off x="1728403" y="3140992"/>
            <a:ext cx="743400" cy="415800"/>
          </a:xfrm>
          <a:prstGeom prst="roundRect">
            <a:avLst>
              <a:gd fmla="val 50000" name="adj"/>
            </a:avLst>
          </a:prstGeom>
          <a:solidFill>
            <a:srgbClr val="EFEFEF"/>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 sz="800">
                <a:latin typeface="Google Sans"/>
                <a:ea typeface="Google Sans"/>
                <a:cs typeface="Google Sans"/>
                <a:sym typeface="Google Sans"/>
              </a:rPr>
              <a:t>Experiment Comparison</a:t>
            </a:r>
            <a:endParaRPr b="1" sz="800">
              <a:latin typeface="Google Sans"/>
              <a:ea typeface="Google Sans"/>
              <a:cs typeface="Google Sans"/>
              <a:sym typeface="Google Sans"/>
            </a:endParaRPr>
          </a:p>
        </p:txBody>
      </p:sp>
      <p:sp>
        <p:nvSpPr>
          <p:cNvPr id="2861" name="Google Shape;2861;p257"/>
          <p:cNvSpPr/>
          <p:nvPr/>
        </p:nvSpPr>
        <p:spPr>
          <a:xfrm>
            <a:off x="4663386" y="3140991"/>
            <a:ext cx="743400" cy="415800"/>
          </a:xfrm>
          <a:prstGeom prst="roundRect">
            <a:avLst>
              <a:gd fmla="val 50000" name="adj"/>
            </a:avLst>
          </a:prstGeom>
          <a:solidFill>
            <a:srgbClr val="EFEFEF"/>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 sz="800" u="none" cap="none" strike="noStrike">
                <a:solidFill>
                  <a:srgbClr val="000000"/>
                </a:solidFill>
                <a:latin typeface="Google Sans"/>
                <a:ea typeface="Google Sans"/>
                <a:cs typeface="Google Sans"/>
                <a:sym typeface="Google Sans"/>
              </a:rPr>
              <a:t>Model</a:t>
            </a:r>
            <a:br>
              <a:rPr b="1" i="0" lang="en" sz="800" u="none" cap="none" strike="noStrike">
                <a:solidFill>
                  <a:srgbClr val="000000"/>
                </a:solidFill>
                <a:latin typeface="Google Sans"/>
                <a:ea typeface="Google Sans"/>
                <a:cs typeface="Google Sans"/>
                <a:sym typeface="Google Sans"/>
              </a:rPr>
            </a:br>
            <a:r>
              <a:rPr b="1" i="0" lang="en" sz="800" u="none" cap="none" strike="noStrike">
                <a:solidFill>
                  <a:srgbClr val="000000"/>
                </a:solidFill>
                <a:latin typeface="Google Sans"/>
                <a:ea typeface="Google Sans"/>
                <a:cs typeface="Google Sans"/>
                <a:sym typeface="Google Sans"/>
              </a:rPr>
              <a:t>Serving</a:t>
            </a:r>
            <a:endParaRPr b="1" sz="800">
              <a:latin typeface="Google Sans"/>
              <a:ea typeface="Google Sans"/>
              <a:cs typeface="Google Sans"/>
              <a:sym typeface="Google Sans"/>
            </a:endParaRPr>
          </a:p>
        </p:txBody>
      </p:sp>
      <p:sp>
        <p:nvSpPr>
          <p:cNvPr id="2862" name="Google Shape;2862;p257"/>
          <p:cNvSpPr/>
          <p:nvPr/>
        </p:nvSpPr>
        <p:spPr>
          <a:xfrm>
            <a:off x="5658394" y="3140991"/>
            <a:ext cx="743400" cy="415800"/>
          </a:xfrm>
          <a:prstGeom prst="roundRect">
            <a:avLst>
              <a:gd fmla="val 50000" name="adj"/>
            </a:avLst>
          </a:prstGeom>
          <a:solidFill>
            <a:srgbClr val="EFEFEF"/>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 sz="800" u="none" cap="none" strike="noStrike">
                <a:solidFill>
                  <a:srgbClr val="000000"/>
                </a:solidFill>
                <a:latin typeface="Google Sans"/>
                <a:ea typeface="Google Sans"/>
                <a:cs typeface="Google Sans"/>
                <a:sym typeface="Google Sans"/>
              </a:rPr>
              <a:t>Canary &amp; A/B </a:t>
            </a:r>
            <a:br>
              <a:rPr b="1" i="0" lang="en" sz="800" u="none" cap="none" strike="noStrike">
                <a:solidFill>
                  <a:srgbClr val="000000"/>
                </a:solidFill>
                <a:latin typeface="Google Sans"/>
                <a:ea typeface="Google Sans"/>
                <a:cs typeface="Google Sans"/>
                <a:sym typeface="Google Sans"/>
              </a:rPr>
            </a:br>
            <a:r>
              <a:rPr b="1" i="0" lang="en" sz="800" u="none" cap="none" strike="noStrike">
                <a:solidFill>
                  <a:srgbClr val="000000"/>
                </a:solidFill>
                <a:latin typeface="Google Sans"/>
                <a:ea typeface="Google Sans"/>
                <a:cs typeface="Google Sans"/>
                <a:sym typeface="Google Sans"/>
              </a:rPr>
              <a:t>Testing</a:t>
            </a:r>
            <a:endParaRPr b="1" sz="800">
              <a:latin typeface="Google Sans"/>
              <a:ea typeface="Google Sans"/>
              <a:cs typeface="Google Sans"/>
              <a:sym typeface="Google Sans"/>
            </a:endParaRPr>
          </a:p>
        </p:txBody>
      </p:sp>
      <p:sp>
        <p:nvSpPr>
          <p:cNvPr id="2863" name="Google Shape;2863;p257"/>
          <p:cNvSpPr/>
          <p:nvPr/>
        </p:nvSpPr>
        <p:spPr>
          <a:xfrm>
            <a:off x="2712659" y="3140991"/>
            <a:ext cx="1709700" cy="415800"/>
          </a:xfrm>
          <a:prstGeom prst="roundRect">
            <a:avLst>
              <a:gd fmla="val 50000" name="adj"/>
            </a:avLst>
          </a:prstGeom>
          <a:solidFill>
            <a:srgbClr val="EFEFEF"/>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 sz="800">
                <a:latin typeface="Google Sans"/>
                <a:ea typeface="Google Sans"/>
                <a:cs typeface="Google Sans"/>
                <a:sym typeface="Google Sans"/>
              </a:rPr>
              <a:t>Production Training Pipeline</a:t>
            </a:r>
            <a:endParaRPr b="1" sz="800">
              <a:latin typeface="Google Sans"/>
              <a:ea typeface="Google Sans"/>
              <a:cs typeface="Google Sans"/>
              <a:sym typeface="Google Sans"/>
            </a:endParaRPr>
          </a:p>
        </p:txBody>
      </p:sp>
      <p:cxnSp>
        <p:nvCxnSpPr>
          <p:cNvPr id="2864" name="Google Shape;2864;p257"/>
          <p:cNvCxnSpPr>
            <a:stCxn id="2859" idx="3"/>
            <a:endCxn id="2860" idx="1"/>
          </p:cNvCxnSpPr>
          <p:nvPr/>
        </p:nvCxnSpPr>
        <p:spPr>
          <a:xfrm>
            <a:off x="1508070" y="3348892"/>
            <a:ext cx="220200" cy="0"/>
          </a:xfrm>
          <a:prstGeom prst="straightConnector1">
            <a:avLst/>
          </a:prstGeom>
          <a:noFill/>
          <a:ln cap="flat" cmpd="sng" w="19050">
            <a:solidFill>
              <a:srgbClr val="434343"/>
            </a:solidFill>
            <a:prstDash val="solid"/>
            <a:round/>
            <a:headEnd len="med" w="med" type="none"/>
            <a:tailEnd len="med" w="med" type="triangle"/>
          </a:ln>
        </p:spPr>
      </p:cxnSp>
      <p:cxnSp>
        <p:nvCxnSpPr>
          <p:cNvPr id="2865" name="Google Shape;2865;p257"/>
          <p:cNvCxnSpPr>
            <a:stCxn id="2860" idx="3"/>
            <a:endCxn id="2863" idx="1"/>
          </p:cNvCxnSpPr>
          <p:nvPr/>
        </p:nvCxnSpPr>
        <p:spPr>
          <a:xfrm>
            <a:off x="2471803" y="3348892"/>
            <a:ext cx="240900" cy="0"/>
          </a:xfrm>
          <a:prstGeom prst="straightConnector1">
            <a:avLst/>
          </a:prstGeom>
          <a:noFill/>
          <a:ln cap="flat" cmpd="sng" w="19050">
            <a:solidFill>
              <a:srgbClr val="434343"/>
            </a:solidFill>
            <a:prstDash val="solid"/>
            <a:round/>
            <a:headEnd len="med" w="med" type="none"/>
            <a:tailEnd len="med" w="med" type="triangle"/>
          </a:ln>
        </p:spPr>
      </p:cxnSp>
      <p:cxnSp>
        <p:nvCxnSpPr>
          <p:cNvPr id="2866" name="Google Shape;2866;p257"/>
          <p:cNvCxnSpPr>
            <a:stCxn id="2863" idx="3"/>
            <a:endCxn id="2861" idx="1"/>
          </p:cNvCxnSpPr>
          <p:nvPr/>
        </p:nvCxnSpPr>
        <p:spPr>
          <a:xfrm>
            <a:off x="4422359" y="3348891"/>
            <a:ext cx="240900" cy="0"/>
          </a:xfrm>
          <a:prstGeom prst="straightConnector1">
            <a:avLst/>
          </a:prstGeom>
          <a:noFill/>
          <a:ln cap="flat" cmpd="sng" w="19050">
            <a:solidFill>
              <a:srgbClr val="434343"/>
            </a:solidFill>
            <a:prstDash val="solid"/>
            <a:round/>
            <a:headEnd len="med" w="med" type="none"/>
            <a:tailEnd len="med" w="med" type="triangle"/>
          </a:ln>
        </p:spPr>
      </p:cxnSp>
      <p:cxnSp>
        <p:nvCxnSpPr>
          <p:cNvPr id="2867" name="Google Shape;2867;p257"/>
          <p:cNvCxnSpPr>
            <a:stCxn id="2861" idx="3"/>
            <a:endCxn id="2862" idx="1"/>
          </p:cNvCxnSpPr>
          <p:nvPr/>
        </p:nvCxnSpPr>
        <p:spPr>
          <a:xfrm>
            <a:off x="5406786" y="3348891"/>
            <a:ext cx="251700" cy="0"/>
          </a:xfrm>
          <a:prstGeom prst="straightConnector1">
            <a:avLst/>
          </a:prstGeom>
          <a:noFill/>
          <a:ln cap="flat" cmpd="sng" w="19050">
            <a:solidFill>
              <a:srgbClr val="434343"/>
            </a:solidFill>
            <a:prstDash val="solid"/>
            <a:round/>
            <a:headEnd len="med" w="med" type="none"/>
            <a:tailEnd len="med" w="med" type="triangle"/>
          </a:ln>
        </p:spPr>
      </p:cxnSp>
      <p:cxnSp>
        <p:nvCxnSpPr>
          <p:cNvPr id="2868" name="Google Shape;2868;p257"/>
          <p:cNvCxnSpPr>
            <a:stCxn id="2862" idx="3"/>
            <a:endCxn id="2869" idx="1"/>
          </p:cNvCxnSpPr>
          <p:nvPr/>
        </p:nvCxnSpPr>
        <p:spPr>
          <a:xfrm>
            <a:off x="6401794" y="3348891"/>
            <a:ext cx="267600" cy="0"/>
          </a:xfrm>
          <a:prstGeom prst="straightConnector1">
            <a:avLst/>
          </a:prstGeom>
          <a:noFill/>
          <a:ln cap="flat" cmpd="sng" w="19050">
            <a:solidFill>
              <a:srgbClr val="434343"/>
            </a:solidFill>
            <a:prstDash val="solid"/>
            <a:round/>
            <a:headEnd len="med" w="med" type="none"/>
            <a:tailEnd len="med" w="med" type="triangle"/>
          </a:ln>
        </p:spPr>
      </p:cxnSp>
      <p:sp>
        <p:nvSpPr>
          <p:cNvPr id="2869" name="Google Shape;2869;p257"/>
          <p:cNvSpPr/>
          <p:nvPr/>
        </p:nvSpPr>
        <p:spPr>
          <a:xfrm>
            <a:off x="6669526" y="3140991"/>
            <a:ext cx="1709700" cy="415800"/>
          </a:xfrm>
          <a:prstGeom prst="roundRect">
            <a:avLst>
              <a:gd fmla="val 50000" name="adj"/>
            </a:avLst>
          </a:prstGeom>
          <a:solidFill>
            <a:srgbClr val="EFEFEF"/>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 sz="800" u="none" cap="none" strike="noStrike">
                <a:solidFill>
                  <a:srgbClr val="000000"/>
                </a:solidFill>
                <a:latin typeface="Google Sans"/>
                <a:ea typeface="Google Sans"/>
                <a:cs typeface="Google Sans"/>
                <a:sym typeface="Google Sans"/>
              </a:rPr>
              <a:t>Model performance monitoring</a:t>
            </a:r>
            <a:endParaRPr b="1" sz="800">
              <a:latin typeface="Google Sans"/>
              <a:ea typeface="Google Sans"/>
              <a:cs typeface="Google Sans"/>
              <a:sym typeface="Google Sans"/>
            </a:endParaRPr>
          </a:p>
        </p:txBody>
      </p:sp>
      <p:cxnSp>
        <p:nvCxnSpPr>
          <p:cNvPr id="2870" name="Google Shape;2870;p257"/>
          <p:cNvCxnSpPr>
            <a:stCxn id="2859" idx="2"/>
            <a:endCxn id="2869" idx="2"/>
          </p:cNvCxnSpPr>
          <p:nvPr/>
        </p:nvCxnSpPr>
        <p:spPr>
          <a:xfrm flipH="1" rot="-5400000">
            <a:off x="4330020" y="363142"/>
            <a:ext cx="600" cy="6387900"/>
          </a:xfrm>
          <a:prstGeom prst="bentConnector3">
            <a:avLst>
              <a:gd fmla="val 97099608" name="adj1"/>
            </a:avLst>
          </a:prstGeom>
          <a:noFill/>
          <a:ln cap="flat" cmpd="sng" w="19050">
            <a:solidFill>
              <a:srgbClr val="434343"/>
            </a:solidFill>
            <a:prstDash val="solid"/>
            <a:round/>
            <a:headEnd len="med" w="med" type="triangle"/>
            <a:tailEnd len="med" w="med" type="triangle"/>
          </a:ln>
        </p:spPr>
      </p:cxnSp>
      <p:cxnSp>
        <p:nvCxnSpPr>
          <p:cNvPr id="2871" name="Google Shape;2871;p257"/>
          <p:cNvCxnSpPr>
            <a:endCxn id="2863" idx="2"/>
          </p:cNvCxnSpPr>
          <p:nvPr/>
        </p:nvCxnSpPr>
        <p:spPr>
          <a:xfrm rot="10800000">
            <a:off x="3567509" y="3556791"/>
            <a:ext cx="17100" cy="296400"/>
          </a:xfrm>
          <a:prstGeom prst="straightConnector1">
            <a:avLst/>
          </a:prstGeom>
          <a:noFill/>
          <a:ln cap="flat" cmpd="sng" w="19050">
            <a:solidFill>
              <a:srgbClr val="434343"/>
            </a:solidFill>
            <a:prstDash val="solid"/>
            <a:round/>
            <a:headEnd len="med" w="med" type="none"/>
            <a:tailEnd len="med" w="med" type="triangle"/>
          </a:ln>
        </p:spPr>
      </p:cxnSp>
      <p:sp>
        <p:nvSpPr>
          <p:cNvPr id="2872" name="Google Shape;2872;p257"/>
          <p:cNvSpPr/>
          <p:nvPr/>
        </p:nvSpPr>
        <p:spPr>
          <a:xfrm>
            <a:off x="6623897" y="2177085"/>
            <a:ext cx="1462800" cy="387300"/>
          </a:xfrm>
          <a:prstGeom prst="roundRect">
            <a:avLst>
              <a:gd fmla="val 16667" name="adj"/>
            </a:avLst>
          </a:prstGeom>
          <a:solidFill>
            <a:schemeClr val="accent4"/>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1100">
                <a:solidFill>
                  <a:schemeClr val="dk2"/>
                </a:solidFill>
                <a:latin typeface="Google Sans"/>
                <a:ea typeface="Google Sans"/>
                <a:cs typeface="Google Sans"/>
                <a:sym typeface="Google Sans"/>
              </a:rPr>
              <a:t>Continuous Monitoring</a:t>
            </a:r>
            <a:endParaRPr b="1" sz="1100">
              <a:solidFill>
                <a:schemeClr val="dk2"/>
              </a:solidFill>
              <a:latin typeface="Google Sans"/>
              <a:ea typeface="Google Sans"/>
              <a:cs typeface="Google Sans"/>
              <a:sym typeface="Google Sans"/>
            </a:endParaRPr>
          </a:p>
        </p:txBody>
      </p:sp>
      <p:sp>
        <p:nvSpPr>
          <p:cNvPr id="2873" name="Google Shape;2873;p257"/>
          <p:cNvSpPr/>
          <p:nvPr/>
        </p:nvSpPr>
        <p:spPr>
          <a:xfrm>
            <a:off x="6561971" y="2052196"/>
            <a:ext cx="198000" cy="1980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300">
                <a:solidFill>
                  <a:schemeClr val="dk2"/>
                </a:solidFill>
                <a:latin typeface="Google Sans"/>
                <a:ea typeface="Google Sans"/>
                <a:cs typeface="Google Sans"/>
                <a:sym typeface="Google Sans"/>
              </a:rPr>
              <a:t>4</a:t>
            </a:r>
            <a:endParaRPr b="1" sz="1300">
              <a:solidFill>
                <a:schemeClr val="dk2"/>
              </a:solidFill>
              <a:latin typeface="Google Sans"/>
              <a:ea typeface="Google Sans"/>
              <a:cs typeface="Google Sans"/>
              <a:sym typeface="Google Sans"/>
            </a:endParaRPr>
          </a:p>
        </p:txBody>
      </p:sp>
      <p:sp>
        <p:nvSpPr>
          <p:cNvPr id="2874" name="Google Shape;2874;p257"/>
          <p:cNvSpPr txBox="1"/>
          <p:nvPr/>
        </p:nvSpPr>
        <p:spPr>
          <a:xfrm>
            <a:off x="457199" y="457200"/>
            <a:ext cx="8229600" cy="844800"/>
          </a:xfrm>
          <a:prstGeom prst="rect">
            <a:avLst/>
          </a:prstGeom>
          <a:noFill/>
          <a:ln>
            <a:noFill/>
          </a:ln>
        </p:spPr>
        <p:txBody>
          <a:bodyPr anchorCtr="0" anchor="t" bIns="0" lIns="34275" spcFirstLastPara="1" rIns="0" wrap="square" tIns="0">
            <a:noAutofit/>
          </a:bodyPr>
          <a:lstStyle/>
          <a:p>
            <a:pPr indent="0" lvl="0" marL="0" rtl="0" algn="l">
              <a:lnSpc>
                <a:spcPct val="80000"/>
              </a:lnSpc>
              <a:spcBef>
                <a:spcPts val="0"/>
              </a:spcBef>
              <a:spcAft>
                <a:spcPts val="0"/>
              </a:spcAft>
              <a:buNone/>
            </a:pPr>
            <a:r>
              <a:rPr b="1" lang="en" sz="2400">
                <a:solidFill>
                  <a:schemeClr val="dk2"/>
                </a:solidFill>
                <a:latin typeface="Google Sans"/>
                <a:ea typeface="Google Sans"/>
                <a:cs typeface="Google Sans"/>
                <a:sym typeface="Google Sans"/>
              </a:rPr>
              <a:t>Pipelines are the backbone of production ML systems</a:t>
            </a:r>
            <a:endParaRPr b="1" sz="2400">
              <a:solidFill>
                <a:schemeClr val="dk2"/>
              </a:solidFill>
              <a:latin typeface="Google Sans"/>
              <a:ea typeface="Google Sans"/>
              <a:cs typeface="Google Sans"/>
              <a:sym typeface="Google Sans"/>
            </a:endParaRPr>
          </a:p>
        </p:txBody>
      </p:sp>
      <p:sp>
        <p:nvSpPr>
          <p:cNvPr id="2875" name="Google Shape;2875;p257"/>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pic>
        <p:nvPicPr>
          <p:cNvPr id="2880" name="Google Shape;2880;p258"/>
          <p:cNvPicPr preferRelativeResize="0"/>
          <p:nvPr/>
        </p:nvPicPr>
        <p:blipFill>
          <a:blip r:embed="rId3">
            <a:alphaModFix/>
          </a:blip>
          <a:stretch>
            <a:fillRect/>
          </a:stretch>
        </p:blipFill>
        <p:spPr>
          <a:xfrm>
            <a:off x="4650375" y="1704824"/>
            <a:ext cx="3900300" cy="2194200"/>
          </a:xfrm>
          <a:prstGeom prst="roundRect">
            <a:avLst>
              <a:gd fmla="val 4604" name="adj"/>
            </a:avLst>
          </a:prstGeom>
          <a:noFill/>
          <a:ln cap="flat" cmpd="sng" w="9525">
            <a:solidFill>
              <a:schemeClr val="dk2"/>
            </a:solidFill>
            <a:prstDash val="solid"/>
            <a:round/>
            <a:headEnd len="sm" w="sm" type="none"/>
            <a:tailEnd len="sm" w="sm" type="none"/>
          </a:ln>
        </p:spPr>
      </p:pic>
      <p:sp>
        <p:nvSpPr>
          <p:cNvPr id="2881" name="Google Shape;2881;p258"/>
          <p:cNvSpPr txBox="1"/>
          <p:nvPr/>
        </p:nvSpPr>
        <p:spPr>
          <a:xfrm>
            <a:off x="592529" y="2239547"/>
            <a:ext cx="2658600" cy="1929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Build pipelines with familiar open-source Python SDKs like TFX and Kubeflow Pipelines</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5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Automated, scalable, serverless, cost effective: pay only for what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you use</a:t>
            </a:r>
            <a:endParaRPr sz="1400">
              <a:solidFill>
                <a:srgbClr val="121215"/>
              </a:solidFill>
              <a:latin typeface="Google Sans"/>
              <a:ea typeface="Google Sans"/>
              <a:cs typeface="Google Sans"/>
              <a:sym typeface="Google Sans"/>
            </a:endParaRPr>
          </a:p>
        </p:txBody>
      </p:sp>
      <p:sp>
        <p:nvSpPr>
          <p:cNvPr id="2882" name="Google Shape;2882;p258"/>
          <p:cNvSpPr txBox="1"/>
          <p:nvPr/>
        </p:nvSpPr>
        <p:spPr>
          <a:xfrm>
            <a:off x="592525" y="1611700"/>
            <a:ext cx="3748500" cy="393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000">
                <a:solidFill>
                  <a:srgbClr val="4285F3"/>
                </a:solidFill>
                <a:latin typeface="Google Sans"/>
                <a:ea typeface="Google Sans"/>
                <a:cs typeface="Google Sans"/>
                <a:sym typeface="Google Sans"/>
              </a:rPr>
              <a:t>Managed </a:t>
            </a:r>
            <a:r>
              <a:rPr b="1" lang="en" sz="3000">
                <a:solidFill>
                  <a:srgbClr val="4285F3"/>
                </a:solidFill>
                <a:latin typeface="Google Sans"/>
                <a:ea typeface="Google Sans"/>
                <a:cs typeface="Google Sans"/>
                <a:sym typeface="Google Sans"/>
              </a:rPr>
              <a:t>Pipelines</a:t>
            </a:r>
            <a:endParaRPr b="1" sz="3000">
              <a:solidFill>
                <a:srgbClr val="4285F3"/>
              </a:solidFill>
              <a:latin typeface="Google Sans"/>
              <a:ea typeface="Google Sans"/>
              <a:cs typeface="Google Sans"/>
              <a:sym typeface="Google Sans"/>
            </a:endParaRPr>
          </a:p>
        </p:txBody>
      </p:sp>
      <p:sp>
        <p:nvSpPr>
          <p:cNvPr id="2883" name="Google Shape;2883;p258"/>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pic>
        <p:nvPicPr>
          <p:cNvPr id="2888" name="Google Shape;2888;p259"/>
          <p:cNvPicPr preferRelativeResize="0"/>
          <p:nvPr/>
        </p:nvPicPr>
        <p:blipFill rotWithShape="1">
          <a:blip r:embed="rId3">
            <a:alphaModFix/>
          </a:blip>
          <a:srcRect b="0" l="20013" r="20600" t="0"/>
          <a:stretch/>
        </p:blipFill>
        <p:spPr>
          <a:xfrm>
            <a:off x="4413048" y="406603"/>
            <a:ext cx="2465400" cy="2335500"/>
          </a:xfrm>
          <a:prstGeom prst="roundRect">
            <a:avLst>
              <a:gd fmla="val 2502" name="adj"/>
            </a:avLst>
          </a:prstGeom>
          <a:noFill/>
          <a:ln cap="flat" cmpd="sng" w="9525">
            <a:solidFill>
              <a:schemeClr val="dk2"/>
            </a:solidFill>
            <a:prstDash val="solid"/>
            <a:round/>
            <a:headEnd len="sm" w="sm" type="none"/>
            <a:tailEnd len="sm" w="sm" type="none"/>
          </a:ln>
        </p:spPr>
      </p:pic>
      <p:sp>
        <p:nvSpPr>
          <p:cNvPr id="2889" name="Google Shape;2889;p259"/>
          <p:cNvSpPr txBox="1"/>
          <p:nvPr/>
        </p:nvSpPr>
        <p:spPr>
          <a:xfrm>
            <a:off x="592529" y="1810922"/>
            <a:ext cx="2835900" cy="1929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Add conditional logic and branches to  your pipeline</a:t>
            </a:r>
            <a:endParaRPr sz="1400">
              <a:solidFill>
                <a:srgbClr val="121215"/>
              </a:solidFill>
              <a:latin typeface="Google Sans"/>
              <a:ea typeface="Google Sans"/>
              <a:cs typeface="Google Sans"/>
              <a:sym typeface="Google Sans"/>
            </a:endParaRPr>
          </a:p>
          <a:p>
            <a:pPr indent="0" lvl="0" marL="0" rtl="0" algn="l">
              <a:lnSpc>
                <a:spcPct val="5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Store metadata for every artifact produced by the pipeline</a:t>
            </a:r>
            <a:endParaRPr sz="1400">
              <a:solidFill>
                <a:srgbClr val="121215"/>
              </a:solidFill>
              <a:latin typeface="Google Sans"/>
              <a:ea typeface="Google Sans"/>
              <a:cs typeface="Google Sans"/>
              <a:sym typeface="Google Sans"/>
            </a:endParaRPr>
          </a:p>
          <a:p>
            <a:pPr indent="0" lvl="0" marL="0" rtl="0" algn="l">
              <a:lnSpc>
                <a:spcPct val="5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Track artifacts, lineage, metrics, and execution across your ML workflow</a:t>
            </a:r>
            <a:endParaRPr sz="1400">
              <a:solidFill>
                <a:srgbClr val="121215"/>
              </a:solidFill>
              <a:latin typeface="Google Sans"/>
              <a:ea typeface="Google Sans"/>
              <a:cs typeface="Google Sans"/>
              <a:sym typeface="Google Sans"/>
            </a:endParaRPr>
          </a:p>
          <a:p>
            <a:pPr indent="0" lvl="0" marL="0" rtl="0" algn="l">
              <a:lnSpc>
                <a:spcPct val="5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Support for Cloud IAM, VPC-SC, and CMEK</a:t>
            </a:r>
            <a:endParaRPr sz="1400">
              <a:solidFill>
                <a:srgbClr val="121215"/>
              </a:solidFill>
              <a:latin typeface="Google Sans"/>
              <a:ea typeface="Google Sans"/>
              <a:cs typeface="Google Sans"/>
              <a:sym typeface="Google Sans"/>
            </a:endParaRPr>
          </a:p>
        </p:txBody>
      </p:sp>
      <p:sp>
        <p:nvSpPr>
          <p:cNvPr id="2890" name="Google Shape;2890;p259"/>
          <p:cNvSpPr txBox="1"/>
          <p:nvPr/>
        </p:nvSpPr>
        <p:spPr>
          <a:xfrm>
            <a:off x="592525" y="1183075"/>
            <a:ext cx="3485400" cy="393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000">
                <a:solidFill>
                  <a:srgbClr val="4285F3"/>
                </a:solidFill>
                <a:latin typeface="Google Sans"/>
                <a:ea typeface="Google Sans"/>
                <a:cs typeface="Google Sans"/>
                <a:sym typeface="Google Sans"/>
              </a:rPr>
              <a:t>Managed </a:t>
            </a:r>
            <a:r>
              <a:rPr b="1" lang="en" sz="3000">
                <a:solidFill>
                  <a:srgbClr val="4285F3"/>
                </a:solidFill>
                <a:latin typeface="Google Sans"/>
                <a:ea typeface="Google Sans"/>
                <a:cs typeface="Google Sans"/>
                <a:sym typeface="Google Sans"/>
              </a:rPr>
              <a:t>Pipelines</a:t>
            </a:r>
            <a:endParaRPr b="1" sz="3000">
              <a:solidFill>
                <a:srgbClr val="4285F3"/>
              </a:solidFill>
              <a:latin typeface="Google Sans"/>
              <a:ea typeface="Google Sans"/>
              <a:cs typeface="Google Sans"/>
              <a:sym typeface="Google Sans"/>
            </a:endParaRPr>
          </a:p>
        </p:txBody>
      </p:sp>
      <p:sp>
        <p:nvSpPr>
          <p:cNvPr id="2891" name="Google Shape;2891;p259"/>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pic>
        <p:nvPicPr>
          <p:cNvPr id="2892" name="Google Shape;2892;p259"/>
          <p:cNvPicPr preferRelativeResize="0"/>
          <p:nvPr/>
        </p:nvPicPr>
        <p:blipFill>
          <a:blip r:embed="rId4">
            <a:alphaModFix/>
          </a:blip>
          <a:stretch>
            <a:fillRect/>
          </a:stretch>
        </p:blipFill>
        <p:spPr>
          <a:xfrm>
            <a:off x="5492088" y="2649778"/>
            <a:ext cx="3194700" cy="2091600"/>
          </a:xfrm>
          <a:prstGeom prst="roundRect">
            <a:avLst>
              <a:gd fmla="val 3727" name="adj"/>
            </a:avLst>
          </a:prstGeom>
          <a:noFill/>
          <a:ln cap="flat" cmpd="sng" w="9525">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sp>
        <p:nvSpPr>
          <p:cNvPr id="2897" name="Google Shape;2897;p260"/>
          <p:cNvSpPr txBox="1"/>
          <p:nvPr/>
        </p:nvSpPr>
        <p:spPr>
          <a:xfrm>
            <a:off x="592529" y="2405006"/>
            <a:ext cx="6393000" cy="124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600">
                <a:solidFill>
                  <a:srgbClr val="121215"/>
                </a:solidFill>
                <a:latin typeface="Google Sans"/>
                <a:ea typeface="Google Sans"/>
                <a:cs typeface="Google Sans"/>
                <a:sym typeface="Google Sans"/>
              </a:rPr>
              <a:t>Unlike traditional programming, a model may not be functioning correctly even if the model prediction code still works</a:t>
            </a:r>
            <a:endParaRPr sz="16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6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600">
                <a:solidFill>
                  <a:schemeClr val="dk2"/>
                </a:solidFill>
                <a:latin typeface="Google Sans"/>
                <a:ea typeface="Google Sans"/>
                <a:cs typeface="Google Sans"/>
                <a:sym typeface="Google Sans"/>
              </a:rPr>
              <a:t>We need a way to </a:t>
            </a:r>
            <a:r>
              <a:rPr b="1" lang="en" sz="1600">
                <a:solidFill>
                  <a:schemeClr val="accent4"/>
                </a:solidFill>
                <a:latin typeface="Google Sans"/>
                <a:ea typeface="Google Sans"/>
                <a:cs typeface="Google Sans"/>
                <a:sym typeface="Google Sans"/>
              </a:rPr>
              <a:t>continuously monitor</a:t>
            </a:r>
            <a:r>
              <a:rPr lang="en" sz="1600">
                <a:solidFill>
                  <a:schemeClr val="dk2"/>
                </a:solidFill>
                <a:latin typeface="Google Sans"/>
                <a:ea typeface="Google Sans"/>
                <a:cs typeface="Google Sans"/>
                <a:sym typeface="Google Sans"/>
              </a:rPr>
              <a:t> our models to </a:t>
            </a:r>
            <a:r>
              <a:rPr b="1" lang="en" sz="1600">
                <a:solidFill>
                  <a:schemeClr val="accent4"/>
                </a:solidFill>
                <a:latin typeface="Google Sans"/>
                <a:ea typeface="Google Sans"/>
                <a:cs typeface="Google Sans"/>
                <a:sym typeface="Google Sans"/>
              </a:rPr>
              <a:t>detect drift</a:t>
            </a:r>
            <a:r>
              <a:rPr lang="en" sz="1600">
                <a:solidFill>
                  <a:srgbClr val="121215"/>
                </a:solidFill>
                <a:latin typeface="Google Sans"/>
                <a:ea typeface="Google Sans"/>
                <a:cs typeface="Google Sans"/>
                <a:sym typeface="Google Sans"/>
              </a:rPr>
              <a:t>.</a:t>
            </a:r>
            <a:endParaRPr sz="1600">
              <a:solidFill>
                <a:srgbClr val="121215"/>
              </a:solidFill>
              <a:latin typeface="Google Sans"/>
              <a:ea typeface="Google Sans"/>
              <a:cs typeface="Google Sans"/>
              <a:sym typeface="Google Sans"/>
            </a:endParaRPr>
          </a:p>
        </p:txBody>
      </p:sp>
      <p:sp>
        <p:nvSpPr>
          <p:cNvPr id="2898" name="Google Shape;2898;p260"/>
          <p:cNvSpPr txBox="1"/>
          <p:nvPr/>
        </p:nvSpPr>
        <p:spPr>
          <a:xfrm>
            <a:off x="592525" y="1387734"/>
            <a:ext cx="7158300" cy="844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3800">
                <a:solidFill>
                  <a:srgbClr val="121215"/>
                </a:solidFill>
                <a:latin typeface="Google Sans"/>
                <a:ea typeface="Google Sans"/>
                <a:cs typeface="Google Sans"/>
                <a:sym typeface="Google Sans"/>
              </a:rPr>
              <a:t>MLOps vs. DevOps</a:t>
            </a:r>
            <a:endParaRPr b="1" sz="3800">
              <a:solidFill>
                <a:srgbClr val="121215"/>
              </a:solidFill>
              <a:latin typeface="Google Sans"/>
              <a:ea typeface="Google Sans"/>
              <a:cs typeface="Google Sans"/>
              <a:sym typeface="Google Sans"/>
            </a:endParaRPr>
          </a:p>
        </p:txBody>
      </p:sp>
      <p:sp>
        <p:nvSpPr>
          <p:cNvPr id="2899" name="Google Shape;2899;p260"/>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
        <p:nvSpPr>
          <p:cNvPr id="2904" name="Google Shape;2904;p261"/>
          <p:cNvSpPr txBox="1"/>
          <p:nvPr/>
        </p:nvSpPr>
        <p:spPr>
          <a:xfrm>
            <a:off x="-4381749" y="-1869084"/>
            <a:ext cx="2581200" cy="293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700">
                <a:solidFill>
                  <a:schemeClr val="accent4"/>
                </a:solidFill>
                <a:latin typeface="Google Sans"/>
                <a:ea typeface="Google Sans"/>
                <a:cs typeface="Google Sans"/>
                <a:sym typeface="Google Sans"/>
              </a:rPr>
              <a:t>Automatically alert</a:t>
            </a:r>
            <a:r>
              <a:rPr lang="en" sz="1700">
                <a:solidFill>
                  <a:schemeClr val="dk2"/>
                </a:solidFill>
                <a:latin typeface="Google Sans"/>
                <a:ea typeface="Google Sans"/>
                <a:cs typeface="Google Sans"/>
                <a:sym typeface="Google Sans"/>
              </a:rPr>
              <a:t> your data scientists and ML engineers when model performance changes</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0"/>
              </a:spcAft>
              <a:buNone/>
            </a:pPr>
            <a:r>
              <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0"/>
              </a:spcAft>
              <a:buNone/>
            </a:pPr>
            <a:r>
              <a:rPr lang="en" sz="1700">
                <a:solidFill>
                  <a:schemeClr val="dk2"/>
                </a:solidFill>
                <a:latin typeface="Google Sans"/>
                <a:ea typeface="Google Sans"/>
                <a:cs typeface="Google Sans"/>
                <a:sym typeface="Google Sans"/>
              </a:rPr>
              <a:t>Detect </a:t>
            </a:r>
            <a:r>
              <a:rPr b="1" lang="en" sz="1700">
                <a:solidFill>
                  <a:srgbClr val="3E82F7"/>
                </a:solidFill>
                <a:latin typeface="Google Sans"/>
                <a:ea typeface="Google Sans"/>
                <a:cs typeface="Google Sans"/>
                <a:sym typeface="Google Sans"/>
              </a:rPr>
              <a:t>drift</a:t>
            </a:r>
            <a:r>
              <a:rPr lang="en" sz="1700">
                <a:solidFill>
                  <a:srgbClr val="3E82F7"/>
                </a:solidFill>
                <a:latin typeface="Google Sans"/>
                <a:ea typeface="Google Sans"/>
                <a:cs typeface="Google Sans"/>
                <a:sym typeface="Google Sans"/>
              </a:rPr>
              <a:t> </a:t>
            </a:r>
            <a:r>
              <a:rPr lang="en" sz="1700">
                <a:solidFill>
                  <a:schemeClr val="dk2"/>
                </a:solidFill>
                <a:latin typeface="Google Sans"/>
                <a:ea typeface="Google Sans"/>
                <a:cs typeface="Google Sans"/>
                <a:sym typeface="Google Sans"/>
              </a:rPr>
              <a:t>and </a:t>
            </a:r>
            <a:r>
              <a:rPr b="1" lang="en" sz="1700">
                <a:solidFill>
                  <a:srgbClr val="3E82F7"/>
                </a:solidFill>
                <a:latin typeface="Google Sans"/>
                <a:ea typeface="Google Sans"/>
                <a:cs typeface="Google Sans"/>
                <a:sym typeface="Google Sans"/>
              </a:rPr>
              <a:t>training-serving skew</a:t>
            </a:r>
            <a:endParaRPr b="1" sz="1700">
              <a:solidFill>
                <a:srgbClr val="3E82F7"/>
              </a:solidFill>
              <a:latin typeface="Google Sans"/>
              <a:ea typeface="Google Sans"/>
              <a:cs typeface="Google Sans"/>
              <a:sym typeface="Google Sans"/>
            </a:endParaRPr>
          </a:p>
          <a:p>
            <a:pPr indent="0" lvl="0" marL="0" rtl="0" algn="l">
              <a:lnSpc>
                <a:spcPct val="100000"/>
              </a:lnSpc>
              <a:spcBef>
                <a:spcPts val="1100"/>
              </a:spcBef>
              <a:spcAft>
                <a:spcPts val="0"/>
              </a:spcAft>
              <a:buNone/>
            </a:pPr>
            <a:r>
              <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0"/>
              </a:spcAft>
              <a:buNone/>
            </a:pPr>
            <a:r>
              <a:rPr lang="en" sz="1700">
                <a:solidFill>
                  <a:schemeClr val="dk2"/>
                </a:solidFill>
                <a:latin typeface="Google Sans"/>
                <a:ea typeface="Google Sans"/>
                <a:cs typeface="Google Sans"/>
                <a:sym typeface="Google Sans"/>
              </a:rPr>
              <a:t>Provides confidence in model </a:t>
            </a:r>
            <a:r>
              <a:rPr b="1" lang="en" sz="1700">
                <a:solidFill>
                  <a:schemeClr val="accent4"/>
                </a:solidFill>
                <a:latin typeface="Google Sans"/>
                <a:ea typeface="Google Sans"/>
                <a:cs typeface="Google Sans"/>
                <a:sym typeface="Google Sans"/>
              </a:rPr>
              <a:t>reliability</a:t>
            </a:r>
            <a:endParaRPr b="1" sz="1700">
              <a:solidFill>
                <a:schemeClr val="accent4"/>
              </a:solidFill>
              <a:latin typeface="Google Sans"/>
              <a:ea typeface="Google Sans"/>
              <a:cs typeface="Google Sans"/>
              <a:sym typeface="Google Sans"/>
            </a:endParaRPr>
          </a:p>
          <a:p>
            <a:pPr indent="0" lvl="0" marL="0" rtl="0" algn="l">
              <a:lnSpc>
                <a:spcPct val="100000"/>
              </a:lnSpc>
              <a:spcBef>
                <a:spcPts val="1100"/>
              </a:spcBef>
              <a:spcAft>
                <a:spcPts val="0"/>
              </a:spcAft>
              <a:buNone/>
            </a:pPr>
            <a:r>
              <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0"/>
              </a:spcAft>
              <a:buNone/>
            </a:pPr>
            <a:r>
              <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0"/>
              </a:spcAft>
              <a:buNone/>
            </a:pPr>
            <a:r>
              <a:t/>
            </a:r>
            <a:endParaRPr sz="1700">
              <a:solidFill>
                <a:schemeClr val="dk2"/>
              </a:solidFill>
              <a:latin typeface="Google Sans"/>
              <a:ea typeface="Google Sans"/>
              <a:cs typeface="Google Sans"/>
              <a:sym typeface="Google Sans"/>
            </a:endParaRPr>
          </a:p>
          <a:p>
            <a:pPr indent="0" lvl="0" marL="0" rtl="0" algn="l">
              <a:lnSpc>
                <a:spcPct val="100000"/>
              </a:lnSpc>
              <a:spcBef>
                <a:spcPts val="1100"/>
              </a:spcBef>
              <a:spcAft>
                <a:spcPts val="1100"/>
              </a:spcAft>
              <a:buNone/>
            </a:pPr>
            <a:r>
              <a:t/>
            </a:r>
            <a:endParaRPr sz="1700">
              <a:solidFill>
                <a:schemeClr val="dk2"/>
              </a:solidFill>
              <a:latin typeface="Google Sans"/>
              <a:ea typeface="Google Sans"/>
              <a:cs typeface="Google Sans"/>
              <a:sym typeface="Google Sans"/>
            </a:endParaRPr>
          </a:p>
        </p:txBody>
      </p:sp>
      <p:pic>
        <p:nvPicPr>
          <p:cNvPr id="2905" name="Google Shape;2905;p261"/>
          <p:cNvPicPr preferRelativeResize="0"/>
          <p:nvPr/>
        </p:nvPicPr>
        <p:blipFill rotWithShape="1">
          <a:blip r:embed="rId3">
            <a:alphaModFix/>
          </a:blip>
          <a:srcRect b="33603" l="13882" r="0" t="0"/>
          <a:stretch/>
        </p:blipFill>
        <p:spPr>
          <a:xfrm>
            <a:off x="5568672" y="573179"/>
            <a:ext cx="2980200" cy="1569300"/>
          </a:xfrm>
          <a:prstGeom prst="roundRect">
            <a:avLst>
              <a:gd fmla="val 5137" name="adj"/>
            </a:avLst>
          </a:prstGeom>
          <a:noFill/>
          <a:ln cap="flat" cmpd="sng" w="9525">
            <a:solidFill>
              <a:schemeClr val="dk2"/>
            </a:solidFill>
            <a:prstDash val="solid"/>
            <a:round/>
            <a:headEnd len="sm" w="sm" type="none"/>
            <a:tailEnd len="sm" w="sm" type="none"/>
          </a:ln>
        </p:spPr>
      </p:pic>
      <p:pic>
        <p:nvPicPr>
          <p:cNvPr id="2906" name="Google Shape;2906;p261"/>
          <p:cNvPicPr preferRelativeResize="0"/>
          <p:nvPr/>
        </p:nvPicPr>
        <p:blipFill rotWithShape="1">
          <a:blip r:embed="rId4">
            <a:alphaModFix/>
          </a:blip>
          <a:srcRect b="8767" l="15994" r="0" t="0"/>
          <a:stretch/>
        </p:blipFill>
        <p:spPr>
          <a:xfrm>
            <a:off x="5568711" y="2239547"/>
            <a:ext cx="2980200" cy="2456700"/>
          </a:xfrm>
          <a:prstGeom prst="roundRect">
            <a:avLst>
              <a:gd fmla="val 3761" name="adj"/>
            </a:avLst>
          </a:prstGeom>
          <a:noFill/>
          <a:ln cap="flat" cmpd="sng" w="9525">
            <a:solidFill>
              <a:schemeClr val="dk2"/>
            </a:solidFill>
            <a:prstDash val="solid"/>
            <a:round/>
            <a:headEnd len="sm" w="sm" type="none"/>
            <a:tailEnd len="sm" w="sm" type="none"/>
          </a:ln>
        </p:spPr>
      </p:pic>
      <p:sp>
        <p:nvSpPr>
          <p:cNvPr id="2907" name="Google Shape;2907;p261"/>
          <p:cNvSpPr txBox="1"/>
          <p:nvPr/>
        </p:nvSpPr>
        <p:spPr>
          <a:xfrm>
            <a:off x="592529" y="2239547"/>
            <a:ext cx="3200700" cy="1929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400">
                <a:solidFill>
                  <a:schemeClr val="accent4"/>
                </a:solidFill>
                <a:latin typeface="Google Sans"/>
                <a:ea typeface="Google Sans"/>
                <a:cs typeface="Google Sans"/>
                <a:sym typeface="Google Sans"/>
              </a:rPr>
              <a:t>Automatically alert </a:t>
            </a:r>
            <a:r>
              <a:rPr lang="en" sz="1400">
                <a:solidFill>
                  <a:srgbClr val="121215"/>
                </a:solidFill>
                <a:latin typeface="Google Sans"/>
                <a:ea typeface="Google Sans"/>
                <a:cs typeface="Google Sans"/>
                <a:sym typeface="Google Sans"/>
              </a:rPr>
              <a:t>your data scientists and ML engineers when model performance changes</a:t>
            </a:r>
            <a:endParaRPr sz="1400">
              <a:solidFill>
                <a:srgbClr val="121215"/>
              </a:solidFill>
              <a:latin typeface="Google Sans"/>
              <a:ea typeface="Google Sans"/>
              <a:cs typeface="Google Sans"/>
              <a:sym typeface="Google Sans"/>
            </a:endParaRPr>
          </a:p>
          <a:p>
            <a:pPr indent="0" lvl="0" marL="0" rtl="0" algn="l">
              <a:lnSpc>
                <a:spcPct val="5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Detect </a:t>
            </a:r>
            <a:r>
              <a:rPr b="1" lang="en" sz="1400">
                <a:solidFill>
                  <a:schemeClr val="accent4"/>
                </a:solidFill>
                <a:latin typeface="Google Sans"/>
                <a:ea typeface="Google Sans"/>
                <a:cs typeface="Google Sans"/>
                <a:sym typeface="Google Sans"/>
              </a:rPr>
              <a:t>drift</a:t>
            </a:r>
            <a:r>
              <a:rPr lang="en" sz="1400">
                <a:solidFill>
                  <a:srgbClr val="121215"/>
                </a:solidFill>
                <a:latin typeface="Google Sans"/>
                <a:ea typeface="Google Sans"/>
                <a:cs typeface="Google Sans"/>
                <a:sym typeface="Google Sans"/>
              </a:rPr>
              <a:t> and </a:t>
            </a:r>
            <a:r>
              <a:rPr b="1" lang="en" sz="1400">
                <a:solidFill>
                  <a:schemeClr val="accent4"/>
                </a:solidFill>
                <a:latin typeface="Google Sans"/>
                <a:ea typeface="Google Sans"/>
                <a:cs typeface="Google Sans"/>
                <a:sym typeface="Google Sans"/>
              </a:rPr>
              <a:t>training-serving skew</a:t>
            </a:r>
            <a:endParaRPr b="1" sz="1400">
              <a:solidFill>
                <a:schemeClr val="accent4"/>
              </a:solidFill>
              <a:latin typeface="Google Sans"/>
              <a:ea typeface="Google Sans"/>
              <a:cs typeface="Google Sans"/>
              <a:sym typeface="Google Sans"/>
            </a:endParaRPr>
          </a:p>
          <a:p>
            <a:pPr indent="0" lvl="0" marL="0" rtl="0" algn="l">
              <a:lnSpc>
                <a:spcPct val="50000"/>
              </a:lnSpc>
              <a:spcBef>
                <a:spcPts val="0"/>
              </a:spcBef>
              <a:spcAft>
                <a:spcPts val="0"/>
              </a:spcAft>
              <a:buNone/>
            </a:pPr>
            <a:r>
              <a:t/>
            </a:r>
            <a:endParaRPr sz="1400">
              <a:solidFill>
                <a:srgbClr val="121215"/>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400">
                <a:solidFill>
                  <a:srgbClr val="121215"/>
                </a:solidFill>
                <a:latin typeface="Google Sans"/>
                <a:ea typeface="Google Sans"/>
                <a:cs typeface="Google Sans"/>
                <a:sym typeface="Google Sans"/>
              </a:rPr>
              <a:t>Provides confidence in model </a:t>
            </a:r>
            <a:r>
              <a:rPr b="1" lang="en" sz="1400">
                <a:solidFill>
                  <a:schemeClr val="accent4"/>
                </a:solidFill>
                <a:latin typeface="Google Sans"/>
                <a:ea typeface="Google Sans"/>
                <a:cs typeface="Google Sans"/>
                <a:sym typeface="Google Sans"/>
              </a:rPr>
              <a:t>reliability</a:t>
            </a:r>
            <a:endParaRPr b="1" sz="1400">
              <a:solidFill>
                <a:schemeClr val="accent4"/>
              </a:solidFill>
              <a:latin typeface="Google Sans"/>
              <a:ea typeface="Google Sans"/>
              <a:cs typeface="Google Sans"/>
              <a:sym typeface="Google Sans"/>
            </a:endParaRPr>
          </a:p>
        </p:txBody>
      </p:sp>
      <p:sp>
        <p:nvSpPr>
          <p:cNvPr id="2908" name="Google Shape;2908;p261"/>
          <p:cNvSpPr txBox="1"/>
          <p:nvPr/>
        </p:nvSpPr>
        <p:spPr>
          <a:xfrm>
            <a:off x="592525" y="1611700"/>
            <a:ext cx="3868500" cy="393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3000">
                <a:solidFill>
                  <a:srgbClr val="4285F3"/>
                </a:solidFill>
                <a:latin typeface="Google Sans"/>
                <a:ea typeface="Google Sans"/>
                <a:cs typeface="Google Sans"/>
                <a:sym typeface="Google Sans"/>
              </a:rPr>
              <a:t>Model Monitoring</a:t>
            </a:r>
            <a:endParaRPr b="1" sz="3000">
              <a:solidFill>
                <a:srgbClr val="4285F3"/>
              </a:solidFill>
              <a:latin typeface="Google Sans"/>
              <a:ea typeface="Google Sans"/>
              <a:cs typeface="Google Sans"/>
              <a:sym typeface="Google Sans"/>
            </a:endParaRPr>
          </a:p>
        </p:txBody>
      </p:sp>
      <p:sp>
        <p:nvSpPr>
          <p:cNvPr id="2909" name="Google Shape;2909;p261"/>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262"/>
          <p:cNvSpPr/>
          <p:nvPr/>
        </p:nvSpPr>
        <p:spPr>
          <a:xfrm>
            <a:off x="2969999" y="5309822"/>
            <a:ext cx="1176300" cy="1176300"/>
          </a:xfrm>
          <a:prstGeom prst="ellipse">
            <a:avLst/>
          </a:prstGeom>
          <a:solidFill>
            <a:srgbClr val="4285F4"/>
          </a:solidFill>
          <a:ln cap="flat" cmpd="sng" w="38100">
            <a:solidFill>
              <a:srgbClr val="FFFFFF">
                <a:alpha val="0"/>
              </a:srgbClr>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2915" name="Google Shape;2915;p262"/>
          <p:cNvSpPr/>
          <p:nvPr/>
        </p:nvSpPr>
        <p:spPr>
          <a:xfrm>
            <a:off x="3060437" y="5813203"/>
            <a:ext cx="995400" cy="142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b="1" lang="en" sz="1000">
                <a:solidFill>
                  <a:schemeClr val="dk2"/>
                </a:solidFill>
                <a:latin typeface="Google Sans"/>
                <a:ea typeface="Google Sans"/>
                <a:cs typeface="Google Sans"/>
                <a:sym typeface="Google Sans"/>
              </a:rPr>
              <a:t>Scalably deploy model</a:t>
            </a:r>
            <a:endParaRPr b="1" sz="500">
              <a:solidFill>
                <a:schemeClr val="dk2"/>
              </a:solidFill>
              <a:latin typeface="Google Sans"/>
              <a:ea typeface="Google Sans"/>
              <a:cs typeface="Google Sans"/>
              <a:sym typeface="Google Sans"/>
            </a:endParaRPr>
          </a:p>
        </p:txBody>
      </p:sp>
      <p:sp>
        <p:nvSpPr>
          <p:cNvPr id="2916" name="Google Shape;2916;p262"/>
          <p:cNvSpPr/>
          <p:nvPr/>
        </p:nvSpPr>
        <p:spPr>
          <a:xfrm>
            <a:off x="2460491" y="5625718"/>
            <a:ext cx="304800" cy="454200"/>
          </a:xfrm>
          <a:prstGeom prst="chevron">
            <a:avLst>
              <a:gd fmla="val 50000" name="adj"/>
            </a:avLst>
          </a:pr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262"/>
          <p:cNvSpPr/>
          <p:nvPr/>
        </p:nvSpPr>
        <p:spPr>
          <a:xfrm>
            <a:off x="4341260" y="5580578"/>
            <a:ext cx="304800" cy="454200"/>
          </a:xfrm>
          <a:prstGeom prst="chevron">
            <a:avLst>
              <a:gd fmla="val 50000" name="adj"/>
            </a:avLst>
          </a:pr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262"/>
          <p:cNvSpPr/>
          <p:nvPr/>
        </p:nvSpPr>
        <p:spPr>
          <a:xfrm>
            <a:off x="4840987" y="5309822"/>
            <a:ext cx="1176300" cy="1176300"/>
          </a:xfrm>
          <a:prstGeom prst="ellipse">
            <a:avLst/>
          </a:prstGeom>
          <a:solidFill>
            <a:srgbClr val="4285F4"/>
          </a:solidFill>
          <a:ln cap="flat" cmpd="sng" w="38100">
            <a:solidFill>
              <a:srgbClr val="FFFFFF">
                <a:alpha val="0"/>
              </a:srgbClr>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262"/>
          <p:cNvSpPr/>
          <p:nvPr/>
        </p:nvSpPr>
        <p:spPr>
          <a:xfrm>
            <a:off x="1099011" y="5309822"/>
            <a:ext cx="1176300" cy="1176300"/>
          </a:xfrm>
          <a:prstGeom prst="ellipse">
            <a:avLst/>
          </a:prstGeom>
          <a:solidFill>
            <a:srgbClr val="4285F4"/>
          </a:solidFill>
          <a:ln cap="flat" cmpd="sng" w="38100">
            <a:solidFill>
              <a:srgbClr val="FFFFFF">
                <a:alpha val="0"/>
              </a:srgbClr>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262"/>
          <p:cNvSpPr/>
          <p:nvPr/>
        </p:nvSpPr>
        <p:spPr>
          <a:xfrm>
            <a:off x="1165106" y="5813203"/>
            <a:ext cx="1047600" cy="142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b="1" lang="en" sz="1000">
                <a:solidFill>
                  <a:schemeClr val="dk2"/>
                </a:solidFill>
                <a:latin typeface="Google Sans"/>
                <a:ea typeface="Google Sans"/>
                <a:cs typeface="Google Sans"/>
                <a:sym typeface="Google Sans"/>
              </a:rPr>
              <a:t>Gather data &amp; train model</a:t>
            </a:r>
            <a:endParaRPr b="1" sz="500">
              <a:solidFill>
                <a:schemeClr val="dk2"/>
              </a:solidFill>
              <a:latin typeface="Google Sans"/>
              <a:ea typeface="Google Sans"/>
              <a:cs typeface="Google Sans"/>
              <a:sym typeface="Google Sans"/>
            </a:endParaRPr>
          </a:p>
        </p:txBody>
      </p:sp>
      <p:sp>
        <p:nvSpPr>
          <p:cNvPr id="2921" name="Google Shape;2921;p262"/>
          <p:cNvSpPr/>
          <p:nvPr/>
        </p:nvSpPr>
        <p:spPr>
          <a:xfrm>
            <a:off x="4905329" y="5749697"/>
            <a:ext cx="1047600" cy="270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b="1" lang="en" sz="1000">
                <a:solidFill>
                  <a:schemeClr val="dk2"/>
                </a:solidFill>
                <a:latin typeface="Google Sans"/>
                <a:ea typeface="Google Sans"/>
                <a:cs typeface="Google Sans"/>
                <a:sym typeface="Google Sans"/>
              </a:rPr>
              <a:t>Streamline workflows with pipelines</a:t>
            </a:r>
            <a:endParaRPr b="1" sz="500">
              <a:solidFill>
                <a:schemeClr val="dk2"/>
              </a:solidFill>
              <a:latin typeface="Google Sans"/>
              <a:ea typeface="Google Sans"/>
              <a:cs typeface="Google Sans"/>
              <a:sym typeface="Google Sans"/>
            </a:endParaRPr>
          </a:p>
        </p:txBody>
      </p:sp>
      <p:sp>
        <p:nvSpPr>
          <p:cNvPr id="2922" name="Google Shape;2922;p262"/>
          <p:cNvSpPr/>
          <p:nvPr/>
        </p:nvSpPr>
        <p:spPr>
          <a:xfrm>
            <a:off x="6212248" y="5580578"/>
            <a:ext cx="304800" cy="454200"/>
          </a:xfrm>
          <a:prstGeom prst="chevron">
            <a:avLst>
              <a:gd fmla="val 50000" name="adj"/>
            </a:avLst>
          </a:pr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262"/>
          <p:cNvSpPr/>
          <p:nvPr/>
        </p:nvSpPr>
        <p:spPr>
          <a:xfrm>
            <a:off x="6711974" y="5309822"/>
            <a:ext cx="1176300" cy="1176300"/>
          </a:xfrm>
          <a:prstGeom prst="ellipse">
            <a:avLst/>
          </a:prstGeom>
          <a:solidFill>
            <a:srgbClr val="4285F4"/>
          </a:solidFill>
          <a:ln cap="flat" cmpd="sng" w="38100">
            <a:solidFill>
              <a:srgbClr val="FFFFFF">
                <a:alpha val="0"/>
              </a:srgbClr>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262"/>
          <p:cNvSpPr/>
          <p:nvPr/>
        </p:nvSpPr>
        <p:spPr>
          <a:xfrm>
            <a:off x="6892909" y="5813203"/>
            <a:ext cx="814500" cy="142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b="1" lang="en" sz="1000">
                <a:solidFill>
                  <a:schemeClr val="dk2"/>
                </a:solidFill>
                <a:latin typeface="Google Sans"/>
                <a:ea typeface="Google Sans"/>
                <a:cs typeface="Google Sans"/>
                <a:sym typeface="Google Sans"/>
              </a:rPr>
              <a:t>Evaluate, monitor, retrain</a:t>
            </a:r>
            <a:endParaRPr b="1" sz="500">
              <a:solidFill>
                <a:schemeClr val="dk2"/>
              </a:solidFill>
              <a:latin typeface="Google Sans"/>
              <a:ea typeface="Google Sans"/>
              <a:cs typeface="Google Sans"/>
              <a:sym typeface="Google Sans"/>
            </a:endParaRPr>
          </a:p>
        </p:txBody>
      </p:sp>
      <p:cxnSp>
        <p:nvCxnSpPr>
          <p:cNvPr id="2925" name="Google Shape;2925;p262"/>
          <p:cNvCxnSpPr>
            <a:stCxn id="2923" idx="4"/>
            <a:endCxn id="2919" idx="4"/>
          </p:cNvCxnSpPr>
          <p:nvPr/>
        </p:nvCxnSpPr>
        <p:spPr>
          <a:xfrm rot="5400000">
            <a:off x="4493324" y="3679922"/>
            <a:ext cx="600" cy="5613000"/>
          </a:xfrm>
          <a:prstGeom prst="curvedConnector3">
            <a:avLst>
              <a:gd fmla="val 309458083" name="adj1"/>
            </a:avLst>
          </a:prstGeom>
          <a:noFill/>
          <a:ln cap="flat" cmpd="sng" w="114300">
            <a:solidFill>
              <a:schemeClr val="dk2"/>
            </a:solidFill>
            <a:prstDash val="solid"/>
            <a:round/>
            <a:headEnd len="med" w="med" type="none"/>
            <a:tailEnd len="med" w="med" type="triangle"/>
          </a:ln>
        </p:spPr>
      </p:cxnSp>
      <p:sp>
        <p:nvSpPr>
          <p:cNvPr id="2926" name="Google Shape;2926;p262"/>
          <p:cNvSpPr txBox="1"/>
          <p:nvPr/>
        </p:nvSpPr>
        <p:spPr>
          <a:xfrm>
            <a:off x="457195" y="457195"/>
            <a:ext cx="7158300" cy="844800"/>
          </a:xfrm>
          <a:prstGeom prst="rect">
            <a:avLst/>
          </a:prstGeom>
          <a:noFill/>
          <a:ln>
            <a:noFill/>
          </a:ln>
        </p:spPr>
        <p:txBody>
          <a:bodyPr anchorCtr="0" anchor="t" bIns="0" lIns="34275" spcFirstLastPara="1" rIns="0" wrap="square" tIns="0">
            <a:noAutofit/>
          </a:bodyPr>
          <a:lstStyle/>
          <a:p>
            <a:pPr indent="0" lvl="0" marL="0" rtl="0" algn="l">
              <a:lnSpc>
                <a:spcPct val="90000"/>
              </a:lnSpc>
              <a:spcBef>
                <a:spcPts val="0"/>
              </a:spcBef>
              <a:spcAft>
                <a:spcPts val="0"/>
              </a:spcAft>
              <a:buNone/>
            </a:pPr>
            <a:r>
              <a:rPr b="1" lang="en" sz="3000">
                <a:solidFill>
                  <a:schemeClr val="dk2"/>
                </a:solidFill>
                <a:latin typeface="Google Sans"/>
                <a:ea typeface="Google Sans"/>
                <a:cs typeface="Google Sans"/>
                <a:sym typeface="Google Sans"/>
              </a:rPr>
              <a:t>Using Vertex AI throughout your ML workflow</a:t>
            </a:r>
            <a:endParaRPr b="1" sz="3000">
              <a:solidFill>
                <a:schemeClr val="dk2"/>
              </a:solidFill>
              <a:latin typeface="Google Sans"/>
              <a:ea typeface="Google Sans"/>
              <a:cs typeface="Google Sans"/>
              <a:sym typeface="Google Sans"/>
            </a:endParaRPr>
          </a:p>
        </p:txBody>
      </p:sp>
      <p:sp>
        <p:nvSpPr>
          <p:cNvPr id="2927" name="Google Shape;2927;p262"/>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800">
                <a:solidFill>
                  <a:srgbClr val="121215"/>
                </a:solidFill>
                <a:latin typeface="Google Sans"/>
                <a:ea typeface="Google Sans"/>
                <a:cs typeface="Google Sans"/>
                <a:sym typeface="Google Sans"/>
              </a:rPr>
              <a:t>‹#›</a:t>
            </a:fld>
            <a:endParaRPr b="1" sz="800">
              <a:solidFill>
                <a:srgbClr val="121215"/>
              </a:solidFill>
              <a:latin typeface="Google Sans"/>
              <a:ea typeface="Google Sans"/>
              <a:cs typeface="Google Sans"/>
              <a:sym typeface="Google Sans"/>
            </a:endParaRPr>
          </a:p>
        </p:txBody>
      </p:sp>
      <p:sp>
        <p:nvSpPr>
          <p:cNvPr id="2928" name="Google Shape;2928;p262"/>
          <p:cNvSpPr/>
          <p:nvPr/>
        </p:nvSpPr>
        <p:spPr>
          <a:xfrm>
            <a:off x="739225" y="2063250"/>
            <a:ext cx="1370700" cy="1017000"/>
          </a:xfrm>
          <a:prstGeom prst="roundRect">
            <a:avLst>
              <a:gd fmla="val 8691" name="adj"/>
            </a:avLst>
          </a:prstGeom>
          <a:solidFill>
            <a:srgbClr val="CFE2F3"/>
          </a:solidFill>
          <a:ln cap="flat" cmpd="sng" w="28575">
            <a:solidFill>
              <a:srgbClr val="1212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121215"/>
                </a:solidFill>
                <a:latin typeface="Google Sans"/>
                <a:ea typeface="Google Sans"/>
                <a:cs typeface="Google Sans"/>
                <a:sym typeface="Google Sans"/>
              </a:rPr>
              <a:t>Gather data &amp; train model</a:t>
            </a:r>
            <a:endParaRPr b="1" sz="1400">
              <a:solidFill>
                <a:srgbClr val="121215"/>
              </a:solidFill>
              <a:latin typeface="Google Sans"/>
              <a:ea typeface="Google Sans"/>
              <a:cs typeface="Google Sans"/>
              <a:sym typeface="Google Sans"/>
            </a:endParaRPr>
          </a:p>
        </p:txBody>
      </p:sp>
      <p:sp>
        <p:nvSpPr>
          <p:cNvPr id="2929" name="Google Shape;2929;p262"/>
          <p:cNvSpPr/>
          <p:nvPr/>
        </p:nvSpPr>
        <p:spPr>
          <a:xfrm>
            <a:off x="2860072" y="2063250"/>
            <a:ext cx="1370700" cy="1017000"/>
          </a:xfrm>
          <a:prstGeom prst="roundRect">
            <a:avLst>
              <a:gd fmla="val 8691" name="adj"/>
            </a:avLst>
          </a:prstGeom>
          <a:solidFill>
            <a:srgbClr val="CFE2F3"/>
          </a:solidFill>
          <a:ln cap="flat" cmpd="sng" w="28575">
            <a:solidFill>
              <a:srgbClr val="1212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121215"/>
                </a:solidFill>
                <a:latin typeface="Google Sans"/>
                <a:ea typeface="Google Sans"/>
                <a:cs typeface="Google Sans"/>
                <a:sym typeface="Google Sans"/>
              </a:rPr>
              <a:t>Scalably deploy model</a:t>
            </a:r>
            <a:endParaRPr b="1" sz="1400">
              <a:solidFill>
                <a:srgbClr val="121215"/>
              </a:solidFill>
              <a:latin typeface="Google Sans"/>
              <a:ea typeface="Google Sans"/>
              <a:cs typeface="Google Sans"/>
              <a:sym typeface="Google Sans"/>
            </a:endParaRPr>
          </a:p>
        </p:txBody>
      </p:sp>
      <p:sp>
        <p:nvSpPr>
          <p:cNvPr id="2930" name="Google Shape;2930;p262"/>
          <p:cNvSpPr/>
          <p:nvPr/>
        </p:nvSpPr>
        <p:spPr>
          <a:xfrm>
            <a:off x="4980918" y="2063250"/>
            <a:ext cx="1370700" cy="1017000"/>
          </a:xfrm>
          <a:prstGeom prst="roundRect">
            <a:avLst>
              <a:gd fmla="val 8691" name="adj"/>
            </a:avLst>
          </a:prstGeom>
          <a:solidFill>
            <a:srgbClr val="CFE2F3"/>
          </a:solidFill>
          <a:ln cap="flat" cmpd="sng" w="28575">
            <a:solidFill>
              <a:srgbClr val="1212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121215"/>
                </a:solidFill>
                <a:latin typeface="Google Sans"/>
                <a:ea typeface="Google Sans"/>
                <a:cs typeface="Google Sans"/>
                <a:sym typeface="Google Sans"/>
              </a:rPr>
              <a:t>Streamline workflows with pipelines</a:t>
            </a:r>
            <a:endParaRPr b="1" sz="1400">
              <a:solidFill>
                <a:srgbClr val="121215"/>
              </a:solidFill>
              <a:latin typeface="Google Sans"/>
              <a:ea typeface="Google Sans"/>
              <a:cs typeface="Google Sans"/>
              <a:sym typeface="Google Sans"/>
            </a:endParaRPr>
          </a:p>
        </p:txBody>
      </p:sp>
      <p:sp>
        <p:nvSpPr>
          <p:cNvPr id="2931" name="Google Shape;2931;p262"/>
          <p:cNvSpPr/>
          <p:nvPr/>
        </p:nvSpPr>
        <p:spPr>
          <a:xfrm>
            <a:off x="7101765" y="2063250"/>
            <a:ext cx="1370700" cy="1017000"/>
          </a:xfrm>
          <a:prstGeom prst="roundRect">
            <a:avLst>
              <a:gd fmla="val 8691" name="adj"/>
            </a:avLst>
          </a:prstGeom>
          <a:solidFill>
            <a:srgbClr val="CFE2F3"/>
          </a:solidFill>
          <a:ln cap="flat" cmpd="sng" w="28575">
            <a:solidFill>
              <a:srgbClr val="1212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121215"/>
                </a:solidFill>
                <a:latin typeface="Google Sans"/>
                <a:ea typeface="Google Sans"/>
                <a:cs typeface="Google Sans"/>
                <a:sym typeface="Google Sans"/>
              </a:rPr>
              <a:t>Evaluate, monitor, retrain</a:t>
            </a:r>
            <a:endParaRPr b="1" sz="1400">
              <a:solidFill>
                <a:srgbClr val="121215"/>
              </a:solidFill>
              <a:latin typeface="Google Sans"/>
              <a:ea typeface="Google Sans"/>
              <a:cs typeface="Google Sans"/>
              <a:sym typeface="Google Sans"/>
            </a:endParaRPr>
          </a:p>
        </p:txBody>
      </p:sp>
      <p:cxnSp>
        <p:nvCxnSpPr>
          <p:cNvPr id="2932" name="Google Shape;2932;p262"/>
          <p:cNvCxnSpPr>
            <a:stCxn id="2928" idx="3"/>
          </p:cNvCxnSpPr>
          <p:nvPr/>
        </p:nvCxnSpPr>
        <p:spPr>
          <a:xfrm>
            <a:off x="2109925" y="2571750"/>
            <a:ext cx="657600" cy="0"/>
          </a:xfrm>
          <a:prstGeom prst="straightConnector1">
            <a:avLst/>
          </a:prstGeom>
          <a:noFill/>
          <a:ln cap="flat" cmpd="sng" w="28575">
            <a:solidFill>
              <a:srgbClr val="121215"/>
            </a:solidFill>
            <a:prstDash val="solid"/>
            <a:round/>
            <a:headEnd len="med" w="med" type="none"/>
            <a:tailEnd len="med" w="med" type="triangle"/>
          </a:ln>
        </p:spPr>
      </p:cxnSp>
      <p:cxnSp>
        <p:nvCxnSpPr>
          <p:cNvPr id="2933" name="Google Shape;2933;p262"/>
          <p:cNvCxnSpPr/>
          <p:nvPr/>
        </p:nvCxnSpPr>
        <p:spPr>
          <a:xfrm>
            <a:off x="4230775" y="2571750"/>
            <a:ext cx="657600" cy="0"/>
          </a:xfrm>
          <a:prstGeom prst="straightConnector1">
            <a:avLst/>
          </a:prstGeom>
          <a:noFill/>
          <a:ln cap="flat" cmpd="sng" w="28575">
            <a:solidFill>
              <a:srgbClr val="121215"/>
            </a:solidFill>
            <a:prstDash val="solid"/>
            <a:round/>
            <a:headEnd len="med" w="med" type="none"/>
            <a:tailEnd len="med" w="med" type="triangle"/>
          </a:ln>
        </p:spPr>
      </p:cxnSp>
      <p:cxnSp>
        <p:nvCxnSpPr>
          <p:cNvPr id="2934" name="Google Shape;2934;p262"/>
          <p:cNvCxnSpPr/>
          <p:nvPr/>
        </p:nvCxnSpPr>
        <p:spPr>
          <a:xfrm>
            <a:off x="6351625" y="2571750"/>
            <a:ext cx="657600" cy="0"/>
          </a:xfrm>
          <a:prstGeom prst="straightConnector1">
            <a:avLst/>
          </a:prstGeom>
          <a:noFill/>
          <a:ln cap="flat" cmpd="sng" w="28575">
            <a:solidFill>
              <a:srgbClr val="121215"/>
            </a:solidFill>
            <a:prstDash val="solid"/>
            <a:round/>
            <a:headEnd len="med" w="med" type="none"/>
            <a:tailEnd len="med" w="med" type="triangle"/>
          </a:ln>
        </p:spPr>
      </p:cxnSp>
      <p:grpSp>
        <p:nvGrpSpPr>
          <p:cNvPr id="2935" name="Google Shape;2935;p262"/>
          <p:cNvGrpSpPr/>
          <p:nvPr/>
        </p:nvGrpSpPr>
        <p:grpSpPr>
          <a:xfrm>
            <a:off x="1420716" y="3080250"/>
            <a:ext cx="6371325" cy="752513"/>
            <a:chOff x="3788575" y="8214000"/>
            <a:chExt cx="16990200" cy="2006700"/>
          </a:xfrm>
        </p:grpSpPr>
        <p:cxnSp>
          <p:nvCxnSpPr>
            <p:cNvPr id="2936" name="Google Shape;2936;p262"/>
            <p:cNvCxnSpPr/>
            <p:nvPr/>
          </p:nvCxnSpPr>
          <p:spPr>
            <a:xfrm rot="-5400000">
              <a:off x="2922535" y="9343800"/>
              <a:ext cx="1753800" cy="0"/>
            </a:xfrm>
            <a:prstGeom prst="straightConnector1">
              <a:avLst/>
            </a:prstGeom>
            <a:noFill/>
            <a:ln cap="flat" cmpd="sng" w="28575">
              <a:solidFill>
                <a:srgbClr val="121215"/>
              </a:solidFill>
              <a:prstDash val="solid"/>
              <a:round/>
              <a:headEnd len="med" w="med" type="none"/>
              <a:tailEnd len="med" w="med" type="triangle"/>
            </a:ln>
          </p:spPr>
        </p:cxnSp>
        <p:cxnSp>
          <p:nvCxnSpPr>
            <p:cNvPr id="2937" name="Google Shape;2937;p262"/>
            <p:cNvCxnSpPr/>
            <p:nvPr/>
          </p:nvCxnSpPr>
          <p:spPr>
            <a:xfrm>
              <a:off x="3788575" y="10220700"/>
              <a:ext cx="16990200" cy="0"/>
            </a:xfrm>
            <a:prstGeom prst="straightConnector1">
              <a:avLst/>
            </a:prstGeom>
            <a:noFill/>
            <a:ln cap="flat" cmpd="sng" w="28575">
              <a:solidFill>
                <a:schemeClr val="dk2"/>
              </a:solidFill>
              <a:prstDash val="solid"/>
              <a:round/>
              <a:headEnd len="med" w="med" type="none"/>
              <a:tailEnd len="med" w="med" type="none"/>
            </a:ln>
          </p:spPr>
        </p:cxnSp>
        <p:cxnSp>
          <p:nvCxnSpPr>
            <p:cNvPr id="2938" name="Google Shape;2938;p262"/>
            <p:cNvCxnSpPr>
              <a:endCxn id="2931" idx="2"/>
            </p:cNvCxnSpPr>
            <p:nvPr/>
          </p:nvCxnSpPr>
          <p:spPr>
            <a:xfrm rot="10800000">
              <a:off x="20765639" y="8214000"/>
              <a:ext cx="0" cy="2006700"/>
            </a:xfrm>
            <a:prstGeom prst="straightConnector1">
              <a:avLst/>
            </a:prstGeom>
            <a:noFill/>
            <a:ln cap="flat" cmpd="sng" w="28575">
              <a:solidFill>
                <a:srgbClr val="121215"/>
              </a:solidFill>
              <a:prstDash val="solid"/>
              <a:round/>
              <a:headEnd len="med" w="med" type="none"/>
              <a:tailEnd len="med" w="med" type="non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sp>
        <p:nvSpPr>
          <p:cNvPr id="2943" name="Google Shape;2943;p263"/>
          <p:cNvSpPr txBox="1"/>
          <p:nvPr>
            <p:ph idx="1" type="body"/>
          </p:nvPr>
        </p:nvSpPr>
        <p:spPr>
          <a:xfrm>
            <a:off x="218825" y="1679550"/>
            <a:ext cx="8755500" cy="2964300"/>
          </a:xfrm>
          <a:prstGeom prst="rect">
            <a:avLst/>
          </a:prstGeom>
        </p:spPr>
        <p:txBody>
          <a:bodyPr anchorCtr="0" anchor="t" bIns="0" lIns="0" spcFirstLastPara="1" rIns="228600" wrap="square" tIns="0">
            <a:noAutofit/>
          </a:bodyPr>
          <a:lstStyle/>
          <a:p>
            <a:pPr indent="0" lvl="0" marL="0" rtl="0" algn="l">
              <a:lnSpc>
                <a:spcPct val="100000"/>
              </a:lnSpc>
              <a:spcBef>
                <a:spcPts val="0"/>
              </a:spcBef>
              <a:spcAft>
                <a:spcPts val="0"/>
              </a:spcAft>
              <a:buNone/>
            </a:pPr>
            <a:r>
              <a:rPr b="1" lang="en" sz="1900">
                <a:latin typeface="Google Sans"/>
                <a:ea typeface="Google Sans"/>
                <a:cs typeface="Google Sans"/>
                <a:sym typeface="Google Sans"/>
              </a:rPr>
              <a:t>Getting started docs</a:t>
            </a:r>
            <a:r>
              <a:rPr b="1" lang="en" sz="1900">
                <a:latin typeface="Google Sans"/>
                <a:ea typeface="Google Sans"/>
                <a:cs typeface="Google Sans"/>
                <a:sym typeface="Google Sans"/>
              </a:rPr>
              <a:t>:</a:t>
            </a:r>
            <a:r>
              <a:rPr lang="en" sz="1900">
                <a:latin typeface="Google Sans"/>
                <a:ea typeface="Google Sans"/>
                <a:cs typeface="Google Sans"/>
                <a:sym typeface="Google Sans"/>
              </a:rPr>
              <a:t>  </a:t>
            </a:r>
            <a:r>
              <a:rPr b="1" lang="en" sz="1900">
                <a:solidFill>
                  <a:schemeClr val="accent1"/>
                </a:solidFill>
                <a:latin typeface="Google Sans"/>
                <a:ea typeface="Google Sans"/>
                <a:cs typeface="Google Sans"/>
                <a:sym typeface="Google Sans"/>
              </a:rPr>
              <a:t>cloud.google.com/vertex-ai/docs</a:t>
            </a:r>
            <a:endParaRPr b="1" sz="1900">
              <a:latin typeface="Google Sans"/>
              <a:ea typeface="Google Sans"/>
              <a:cs typeface="Google Sans"/>
              <a:sym typeface="Google Sans"/>
            </a:endParaRPr>
          </a:p>
          <a:p>
            <a:pPr indent="0" lvl="0" marL="0" rtl="0" algn="l">
              <a:lnSpc>
                <a:spcPct val="100000"/>
              </a:lnSpc>
              <a:spcBef>
                <a:spcPts val="1000"/>
              </a:spcBef>
              <a:spcAft>
                <a:spcPts val="0"/>
              </a:spcAft>
              <a:buNone/>
            </a:pPr>
            <a:r>
              <a:t/>
            </a:r>
            <a:endParaRPr b="1" sz="1900">
              <a:latin typeface="Google Sans"/>
              <a:ea typeface="Google Sans"/>
              <a:cs typeface="Google Sans"/>
              <a:sym typeface="Google Sans"/>
            </a:endParaRPr>
          </a:p>
          <a:p>
            <a:pPr indent="0" lvl="0" marL="0" rtl="0" algn="l">
              <a:lnSpc>
                <a:spcPct val="100000"/>
              </a:lnSpc>
              <a:spcBef>
                <a:spcPts val="1000"/>
              </a:spcBef>
              <a:spcAft>
                <a:spcPts val="0"/>
              </a:spcAft>
              <a:buNone/>
            </a:pPr>
            <a:r>
              <a:rPr b="1" lang="en" sz="1900">
                <a:latin typeface="Google Sans"/>
                <a:ea typeface="Google Sans"/>
                <a:cs typeface="Google Sans"/>
                <a:sym typeface="Google Sans"/>
              </a:rPr>
              <a:t>Get started in Cloud Console</a:t>
            </a:r>
            <a:r>
              <a:rPr b="1" lang="en" sz="1900">
                <a:latin typeface="Google Sans"/>
                <a:ea typeface="Google Sans"/>
                <a:cs typeface="Google Sans"/>
                <a:sym typeface="Google Sans"/>
              </a:rPr>
              <a:t>: </a:t>
            </a:r>
            <a:r>
              <a:rPr b="1" lang="en" sz="1900">
                <a:solidFill>
                  <a:schemeClr val="accent1"/>
                </a:solidFill>
                <a:latin typeface="Google Sans"/>
                <a:ea typeface="Google Sans"/>
                <a:cs typeface="Google Sans"/>
                <a:sym typeface="Google Sans"/>
              </a:rPr>
              <a:t>console.cloud.google.com/ai/platform</a:t>
            </a:r>
            <a:endParaRPr b="1" sz="1900">
              <a:solidFill>
                <a:schemeClr val="accent1"/>
              </a:solidFill>
              <a:latin typeface="Google Sans"/>
              <a:ea typeface="Google Sans"/>
              <a:cs typeface="Google Sans"/>
              <a:sym typeface="Google Sans"/>
            </a:endParaRPr>
          </a:p>
          <a:p>
            <a:pPr indent="0" lvl="0" marL="0" rtl="0" algn="l">
              <a:lnSpc>
                <a:spcPct val="100000"/>
              </a:lnSpc>
              <a:spcBef>
                <a:spcPts val="1000"/>
              </a:spcBef>
              <a:spcAft>
                <a:spcPts val="0"/>
              </a:spcAft>
              <a:buNone/>
            </a:pPr>
            <a:r>
              <a:t/>
            </a:r>
            <a:endParaRPr b="1" sz="1900">
              <a:latin typeface="Google Sans"/>
              <a:ea typeface="Google Sans"/>
              <a:cs typeface="Google Sans"/>
              <a:sym typeface="Google Sans"/>
            </a:endParaRPr>
          </a:p>
          <a:p>
            <a:pPr indent="0" lvl="0" marL="0" rtl="0" algn="l">
              <a:lnSpc>
                <a:spcPct val="100000"/>
              </a:lnSpc>
              <a:spcBef>
                <a:spcPts val="1000"/>
              </a:spcBef>
              <a:spcAft>
                <a:spcPts val="0"/>
              </a:spcAft>
              <a:buNone/>
            </a:pPr>
            <a:r>
              <a:rPr b="1" lang="en" sz="1900">
                <a:latin typeface="Google Sans"/>
                <a:ea typeface="Google Sans"/>
                <a:cs typeface="Google Sans"/>
                <a:sym typeface="Google Sans"/>
              </a:rPr>
              <a:t>Best practices:</a:t>
            </a:r>
            <a:r>
              <a:rPr b="1" lang="en" sz="1900">
                <a:solidFill>
                  <a:schemeClr val="accent1"/>
                </a:solidFill>
                <a:latin typeface="Google Sans"/>
                <a:ea typeface="Google Sans"/>
                <a:cs typeface="Google Sans"/>
                <a:sym typeface="Google Sans"/>
              </a:rPr>
              <a:t> cloud.google.com/architecture/ml-on-gcp-best-practices</a:t>
            </a:r>
            <a:endParaRPr b="1" sz="1900">
              <a:solidFill>
                <a:schemeClr val="accent1"/>
              </a:solidFill>
              <a:latin typeface="Google Sans"/>
              <a:ea typeface="Google Sans"/>
              <a:cs typeface="Google Sans"/>
              <a:sym typeface="Google Sans"/>
            </a:endParaRPr>
          </a:p>
          <a:p>
            <a:pPr indent="0" lvl="0" marL="0" rtl="0" algn="l">
              <a:lnSpc>
                <a:spcPct val="100000"/>
              </a:lnSpc>
              <a:spcBef>
                <a:spcPts val="1000"/>
              </a:spcBef>
              <a:spcAft>
                <a:spcPts val="0"/>
              </a:spcAft>
              <a:buNone/>
            </a:pPr>
            <a:r>
              <a:t/>
            </a:r>
            <a:endParaRPr b="1" sz="1900">
              <a:solidFill>
                <a:schemeClr val="accent1"/>
              </a:solidFill>
              <a:latin typeface="Google Sans"/>
              <a:ea typeface="Google Sans"/>
              <a:cs typeface="Google Sans"/>
              <a:sym typeface="Google Sans"/>
            </a:endParaRPr>
          </a:p>
          <a:p>
            <a:pPr indent="0" lvl="0" marL="0" rtl="0" algn="l">
              <a:lnSpc>
                <a:spcPct val="100000"/>
              </a:lnSpc>
              <a:spcBef>
                <a:spcPts val="1000"/>
              </a:spcBef>
              <a:spcAft>
                <a:spcPts val="0"/>
              </a:spcAft>
              <a:buNone/>
            </a:pPr>
            <a:r>
              <a:t/>
            </a:r>
            <a:endParaRPr b="1" sz="1900">
              <a:solidFill>
                <a:schemeClr val="accent1"/>
              </a:solidFill>
              <a:latin typeface="Google Sans"/>
              <a:ea typeface="Google Sans"/>
              <a:cs typeface="Google Sans"/>
              <a:sym typeface="Google Sans"/>
            </a:endParaRPr>
          </a:p>
          <a:p>
            <a:pPr indent="0" lvl="0" marL="0" rtl="0" algn="l">
              <a:lnSpc>
                <a:spcPct val="100000"/>
              </a:lnSpc>
              <a:spcBef>
                <a:spcPts val="1000"/>
              </a:spcBef>
              <a:spcAft>
                <a:spcPts val="0"/>
              </a:spcAft>
              <a:buNone/>
            </a:pPr>
            <a:r>
              <a:t/>
            </a:r>
            <a:endParaRPr sz="1900">
              <a:latin typeface="Google Sans"/>
              <a:ea typeface="Google Sans"/>
              <a:cs typeface="Google Sans"/>
              <a:sym typeface="Google Sans"/>
            </a:endParaRPr>
          </a:p>
        </p:txBody>
      </p:sp>
      <p:sp>
        <p:nvSpPr>
          <p:cNvPr id="2944" name="Google Shape;2944;p263"/>
          <p:cNvSpPr txBox="1"/>
          <p:nvPr>
            <p:ph type="title"/>
          </p:nvPr>
        </p:nvSpPr>
        <p:spPr>
          <a:xfrm>
            <a:off x="533350" y="352375"/>
            <a:ext cx="37386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0" lang="en"/>
              <a:t>Learn more</a:t>
            </a:r>
            <a:endParaRPr b="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228"/>
          <p:cNvSpPr/>
          <p:nvPr/>
        </p:nvSpPr>
        <p:spPr>
          <a:xfrm>
            <a:off x="581725" y="4046410"/>
            <a:ext cx="2329500" cy="7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28"/>
          <p:cNvSpPr/>
          <p:nvPr/>
        </p:nvSpPr>
        <p:spPr>
          <a:xfrm>
            <a:off x="1199798" y="1151882"/>
            <a:ext cx="6881100" cy="3562800"/>
          </a:xfrm>
          <a:prstGeom prst="roundRect">
            <a:avLst>
              <a:gd fmla="val 3179"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7" name="Google Shape;2427;p228"/>
          <p:cNvCxnSpPr/>
          <p:nvPr/>
        </p:nvCxnSpPr>
        <p:spPr>
          <a:xfrm>
            <a:off x="4866149" y="1151893"/>
            <a:ext cx="0" cy="2359500"/>
          </a:xfrm>
          <a:prstGeom prst="straightConnector1">
            <a:avLst/>
          </a:prstGeom>
          <a:noFill/>
          <a:ln cap="flat" cmpd="sng" w="28575">
            <a:solidFill>
              <a:srgbClr val="B7B7B7"/>
            </a:solidFill>
            <a:prstDash val="solid"/>
            <a:round/>
            <a:headEnd len="med" w="med" type="none"/>
            <a:tailEnd len="med" w="med" type="none"/>
          </a:ln>
        </p:spPr>
      </p:cxnSp>
      <p:cxnSp>
        <p:nvCxnSpPr>
          <p:cNvPr id="2428" name="Google Shape;2428;p228"/>
          <p:cNvCxnSpPr/>
          <p:nvPr/>
        </p:nvCxnSpPr>
        <p:spPr>
          <a:xfrm>
            <a:off x="5691526" y="1151893"/>
            <a:ext cx="0" cy="2359500"/>
          </a:xfrm>
          <a:prstGeom prst="straightConnector1">
            <a:avLst/>
          </a:prstGeom>
          <a:noFill/>
          <a:ln cap="flat" cmpd="sng" w="28575">
            <a:solidFill>
              <a:srgbClr val="B7B7B7"/>
            </a:solidFill>
            <a:prstDash val="solid"/>
            <a:round/>
            <a:headEnd len="med" w="med" type="none"/>
            <a:tailEnd len="med" w="med" type="none"/>
          </a:ln>
        </p:spPr>
      </p:cxnSp>
      <p:cxnSp>
        <p:nvCxnSpPr>
          <p:cNvPr id="2429" name="Google Shape;2429;p228"/>
          <p:cNvCxnSpPr/>
          <p:nvPr/>
        </p:nvCxnSpPr>
        <p:spPr>
          <a:xfrm>
            <a:off x="6516904" y="1151893"/>
            <a:ext cx="0" cy="2359500"/>
          </a:xfrm>
          <a:prstGeom prst="straightConnector1">
            <a:avLst/>
          </a:prstGeom>
          <a:noFill/>
          <a:ln cap="flat" cmpd="sng" w="28575">
            <a:solidFill>
              <a:srgbClr val="B7B7B7"/>
            </a:solidFill>
            <a:prstDash val="solid"/>
            <a:round/>
            <a:headEnd len="med" w="med" type="none"/>
            <a:tailEnd len="med" w="med" type="none"/>
          </a:ln>
        </p:spPr>
      </p:cxnSp>
      <p:cxnSp>
        <p:nvCxnSpPr>
          <p:cNvPr id="2430" name="Google Shape;2430;p228"/>
          <p:cNvCxnSpPr/>
          <p:nvPr/>
        </p:nvCxnSpPr>
        <p:spPr>
          <a:xfrm>
            <a:off x="7342281" y="1151893"/>
            <a:ext cx="0" cy="2359500"/>
          </a:xfrm>
          <a:prstGeom prst="straightConnector1">
            <a:avLst/>
          </a:prstGeom>
          <a:noFill/>
          <a:ln cap="flat" cmpd="sng" w="28575">
            <a:solidFill>
              <a:srgbClr val="B7B7B7"/>
            </a:solidFill>
            <a:prstDash val="solid"/>
            <a:round/>
            <a:headEnd len="med" w="med" type="none"/>
            <a:tailEnd len="med" w="med" type="none"/>
          </a:ln>
        </p:spPr>
      </p:cxnSp>
      <p:cxnSp>
        <p:nvCxnSpPr>
          <p:cNvPr id="2431" name="Google Shape;2431;p228"/>
          <p:cNvCxnSpPr>
            <a:stCxn id="2432" idx="0"/>
          </p:cNvCxnSpPr>
          <p:nvPr/>
        </p:nvCxnSpPr>
        <p:spPr>
          <a:xfrm>
            <a:off x="2389894" y="1133775"/>
            <a:ext cx="0" cy="2377800"/>
          </a:xfrm>
          <a:prstGeom prst="straightConnector1">
            <a:avLst/>
          </a:prstGeom>
          <a:noFill/>
          <a:ln cap="flat" cmpd="sng" w="28575">
            <a:solidFill>
              <a:srgbClr val="B7B7B7"/>
            </a:solidFill>
            <a:prstDash val="solid"/>
            <a:round/>
            <a:headEnd len="med" w="med" type="none"/>
            <a:tailEnd len="med" w="med" type="none"/>
          </a:ln>
        </p:spPr>
      </p:cxnSp>
      <p:cxnSp>
        <p:nvCxnSpPr>
          <p:cNvPr id="2433" name="Google Shape;2433;p228"/>
          <p:cNvCxnSpPr/>
          <p:nvPr/>
        </p:nvCxnSpPr>
        <p:spPr>
          <a:xfrm>
            <a:off x="3215395" y="1151893"/>
            <a:ext cx="0" cy="2359500"/>
          </a:xfrm>
          <a:prstGeom prst="straightConnector1">
            <a:avLst/>
          </a:prstGeom>
          <a:noFill/>
          <a:ln cap="flat" cmpd="sng" w="28575">
            <a:solidFill>
              <a:srgbClr val="B7B7B7"/>
            </a:solidFill>
            <a:prstDash val="solid"/>
            <a:round/>
            <a:headEnd len="med" w="med" type="none"/>
            <a:tailEnd len="med" w="med" type="none"/>
          </a:ln>
        </p:spPr>
      </p:cxnSp>
      <p:cxnSp>
        <p:nvCxnSpPr>
          <p:cNvPr id="2434" name="Google Shape;2434;p228"/>
          <p:cNvCxnSpPr/>
          <p:nvPr/>
        </p:nvCxnSpPr>
        <p:spPr>
          <a:xfrm>
            <a:off x="4040772" y="1151893"/>
            <a:ext cx="0" cy="2359500"/>
          </a:xfrm>
          <a:prstGeom prst="straightConnector1">
            <a:avLst/>
          </a:prstGeom>
          <a:noFill/>
          <a:ln cap="flat" cmpd="sng" w="28575">
            <a:solidFill>
              <a:srgbClr val="B7B7B7"/>
            </a:solidFill>
            <a:prstDash val="solid"/>
            <a:round/>
            <a:headEnd len="med" w="med" type="none"/>
            <a:tailEnd len="med" w="med" type="none"/>
          </a:ln>
        </p:spPr>
      </p:cxnSp>
      <p:sp>
        <p:nvSpPr>
          <p:cNvPr id="2435" name="Google Shape;2435;p228"/>
          <p:cNvSpPr/>
          <p:nvPr/>
        </p:nvSpPr>
        <p:spPr>
          <a:xfrm>
            <a:off x="1294314" y="2053914"/>
            <a:ext cx="7314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Data Labeling</a:t>
            </a:r>
            <a:endParaRPr sz="800">
              <a:solidFill>
                <a:srgbClr val="202124"/>
              </a:solidFill>
              <a:latin typeface="Google Sans"/>
              <a:ea typeface="Google Sans"/>
              <a:cs typeface="Google Sans"/>
              <a:sym typeface="Google Sans"/>
            </a:endParaRPr>
          </a:p>
        </p:txBody>
      </p:sp>
      <p:sp>
        <p:nvSpPr>
          <p:cNvPr id="2436" name="Google Shape;2436;p228"/>
          <p:cNvSpPr/>
          <p:nvPr/>
        </p:nvSpPr>
        <p:spPr>
          <a:xfrm>
            <a:off x="1302117" y="1284617"/>
            <a:ext cx="4802400" cy="563700"/>
          </a:xfrm>
          <a:prstGeom prst="roundRect">
            <a:avLst>
              <a:gd fmla="val 15662" name="adj"/>
            </a:avLst>
          </a:prstGeom>
          <a:solidFill>
            <a:srgbClr val="FFFFFF"/>
          </a:solidFill>
          <a:ln cap="flat" cmpd="sng" w="28575">
            <a:solidFill>
              <a:srgbClr val="4285F4"/>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rgbClr val="202124"/>
                </a:solidFill>
                <a:latin typeface="Google Sans"/>
                <a:ea typeface="Google Sans"/>
                <a:cs typeface="Google Sans"/>
                <a:sym typeface="Google Sans"/>
              </a:rPr>
              <a:t>AutoML</a:t>
            </a:r>
            <a:endParaRPr sz="1000">
              <a:solidFill>
                <a:srgbClr val="202124"/>
              </a:solidFill>
              <a:latin typeface="Google Sans"/>
              <a:ea typeface="Google Sans"/>
              <a:cs typeface="Google Sans"/>
              <a:sym typeface="Google Sans"/>
            </a:endParaRPr>
          </a:p>
        </p:txBody>
      </p:sp>
      <p:sp>
        <p:nvSpPr>
          <p:cNvPr id="2437" name="Google Shape;2437;p228"/>
          <p:cNvSpPr/>
          <p:nvPr/>
        </p:nvSpPr>
        <p:spPr>
          <a:xfrm>
            <a:off x="2076142" y="3981730"/>
            <a:ext cx="3214200" cy="2625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DL Environment (DL VM + DL Container)</a:t>
            </a:r>
            <a:endParaRPr sz="800">
              <a:solidFill>
                <a:srgbClr val="202124"/>
              </a:solidFill>
              <a:latin typeface="Google Sans"/>
              <a:ea typeface="Google Sans"/>
              <a:cs typeface="Google Sans"/>
              <a:sym typeface="Google Sans"/>
            </a:endParaRPr>
          </a:p>
        </p:txBody>
      </p:sp>
      <p:sp>
        <p:nvSpPr>
          <p:cNvPr id="2438" name="Google Shape;2438;p228"/>
          <p:cNvSpPr/>
          <p:nvPr/>
        </p:nvSpPr>
        <p:spPr>
          <a:xfrm>
            <a:off x="3705258" y="2053914"/>
            <a:ext cx="15753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Prediction</a:t>
            </a:r>
            <a:endParaRPr sz="800">
              <a:solidFill>
                <a:srgbClr val="202124"/>
              </a:solidFill>
              <a:latin typeface="Google Sans"/>
              <a:ea typeface="Google Sans"/>
              <a:cs typeface="Google Sans"/>
              <a:sym typeface="Google Sans"/>
            </a:endParaRPr>
          </a:p>
        </p:txBody>
      </p:sp>
      <p:sp>
        <p:nvSpPr>
          <p:cNvPr id="2439" name="Google Shape;2439;p228"/>
          <p:cNvSpPr/>
          <p:nvPr/>
        </p:nvSpPr>
        <p:spPr>
          <a:xfrm>
            <a:off x="2076147" y="2053914"/>
            <a:ext cx="7641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Feature Store</a:t>
            </a:r>
            <a:endParaRPr sz="800">
              <a:solidFill>
                <a:srgbClr val="202124"/>
              </a:solidFill>
              <a:latin typeface="Google Sans"/>
              <a:ea typeface="Google Sans"/>
              <a:cs typeface="Google Sans"/>
              <a:sym typeface="Google Sans"/>
            </a:endParaRPr>
          </a:p>
        </p:txBody>
      </p:sp>
      <p:sp>
        <p:nvSpPr>
          <p:cNvPr id="2440" name="Google Shape;2440;p228"/>
          <p:cNvSpPr/>
          <p:nvPr/>
        </p:nvSpPr>
        <p:spPr>
          <a:xfrm>
            <a:off x="2890703" y="2053914"/>
            <a:ext cx="7641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Training</a:t>
            </a:r>
            <a:endParaRPr sz="800">
              <a:solidFill>
                <a:srgbClr val="202124"/>
              </a:solidFill>
              <a:latin typeface="Google Sans"/>
              <a:ea typeface="Google Sans"/>
              <a:cs typeface="Google Sans"/>
              <a:sym typeface="Google Sans"/>
            </a:endParaRPr>
          </a:p>
        </p:txBody>
      </p:sp>
      <p:sp>
        <p:nvSpPr>
          <p:cNvPr id="2441" name="Google Shape;2441;p228"/>
          <p:cNvSpPr/>
          <p:nvPr/>
        </p:nvSpPr>
        <p:spPr>
          <a:xfrm>
            <a:off x="2076142" y="2860923"/>
            <a:ext cx="1591500" cy="2625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Experiments</a:t>
            </a:r>
            <a:endParaRPr sz="800">
              <a:solidFill>
                <a:srgbClr val="202124"/>
              </a:solidFill>
              <a:latin typeface="Google Sans"/>
              <a:ea typeface="Google Sans"/>
              <a:cs typeface="Google Sans"/>
              <a:sym typeface="Google Sans"/>
            </a:endParaRPr>
          </a:p>
        </p:txBody>
      </p:sp>
      <p:sp>
        <p:nvSpPr>
          <p:cNvPr id="2442" name="Google Shape;2442;p228"/>
          <p:cNvSpPr/>
          <p:nvPr/>
        </p:nvSpPr>
        <p:spPr>
          <a:xfrm>
            <a:off x="1227736" y="708327"/>
            <a:ext cx="6966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50">
                <a:solidFill>
                  <a:srgbClr val="121215"/>
                </a:solidFill>
                <a:latin typeface="Google Sans"/>
                <a:ea typeface="Google Sans"/>
                <a:cs typeface="Google Sans"/>
                <a:sym typeface="Google Sans"/>
              </a:rPr>
              <a:t>Data Readiness</a:t>
            </a:r>
            <a:endParaRPr sz="850">
              <a:solidFill>
                <a:srgbClr val="121215"/>
              </a:solidFill>
              <a:latin typeface="Google Sans"/>
              <a:ea typeface="Google Sans"/>
              <a:cs typeface="Google Sans"/>
              <a:sym typeface="Google Sans"/>
            </a:endParaRPr>
          </a:p>
        </p:txBody>
      </p:sp>
      <p:sp>
        <p:nvSpPr>
          <p:cNvPr id="2443" name="Google Shape;2443;p228"/>
          <p:cNvSpPr/>
          <p:nvPr/>
        </p:nvSpPr>
        <p:spPr>
          <a:xfrm>
            <a:off x="2002100" y="708325"/>
            <a:ext cx="7641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121215"/>
                </a:solidFill>
                <a:latin typeface="Google Sans"/>
                <a:ea typeface="Google Sans"/>
                <a:cs typeface="Google Sans"/>
                <a:sym typeface="Google Sans"/>
              </a:rPr>
              <a:t>Feature Engineering</a:t>
            </a:r>
            <a:endParaRPr sz="800">
              <a:solidFill>
                <a:srgbClr val="121215"/>
              </a:solidFill>
              <a:latin typeface="Google Sans"/>
              <a:ea typeface="Google Sans"/>
              <a:cs typeface="Google Sans"/>
              <a:sym typeface="Google Sans"/>
            </a:endParaRPr>
          </a:p>
        </p:txBody>
      </p:sp>
      <p:sp>
        <p:nvSpPr>
          <p:cNvPr id="2444" name="Google Shape;2444;p228"/>
          <p:cNvSpPr/>
          <p:nvPr/>
        </p:nvSpPr>
        <p:spPr>
          <a:xfrm>
            <a:off x="2911455" y="708327"/>
            <a:ext cx="6966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50">
                <a:solidFill>
                  <a:srgbClr val="121215"/>
                </a:solidFill>
                <a:latin typeface="Google Sans"/>
                <a:ea typeface="Google Sans"/>
                <a:cs typeface="Google Sans"/>
                <a:sym typeface="Google Sans"/>
              </a:rPr>
              <a:t>Training/ HP-Tuning</a:t>
            </a:r>
            <a:endParaRPr sz="850">
              <a:solidFill>
                <a:srgbClr val="121215"/>
              </a:solidFill>
              <a:latin typeface="Google Sans"/>
              <a:ea typeface="Google Sans"/>
              <a:cs typeface="Google Sans"/>
              <a:sym typeface="Google Sans"/>
            </a:endParaRPr>
          </a:p>
        </p:txBody>
      </p:sp>
      <p:sp>
        <p:nvSpPr>
          <p:cNvPr id="2445" name="Google Shape;2445;p228"/>
          <p:cNvSpPr/>
          <p:nvPr/>
        </p:nvSpPr>
        <p:spPr>
          <a:xfrm>
            <a:off x="6193018" y="708327"/>
            <a:ext cx="6966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121215"/>
                </a:solidFill>
                <a:latin typeface="Google Sans"/>
                <a:ea typeface="Google Sans"/>
                <a:cs typeface="Google Sans"/>
                <a:sym typeface="Google Sans"/>
              </a:rPr>
              <a:t>Model Monitoring</a:t>
            </a:r>
            <a:endParaRPr sz="800">
              <a:solidFill>
                <a:srgbClr val="121215"/>
              </a:solidFill>
              <a:latin typeface="Google Sans"/>
              <a:ea typeface="Google Sans"/>
              <a:cs typeface="Google Sans"/>
              <a:sym typeface="Google Sans"/>
            </a:endParaRPr>
          </a:p>
        </p:txBody>
      </p:sp>
      <p:sp>
        <p:nvSpPr>
          <p:cNvPr id="2446" name="Google Shape;2446;p228"/>
          <p:cNvSpPr/>
          <p:nvPr/>
        </p:nvSpPr>
        <p:spPr>
          <a:xfrm>
            <a:off x="3722402" y="708327"/>
            <a:ext cx="6966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50">
                <a:solidFill>
                  <a:srgbClr val="121215"/>
                </a:solidFill>
                <a:latin typeface="Google Sans"/>
                <a:ea typeface="Google Sans"/>
                <a:cs typeface="Google Sans"/>
                <a:sym typeface="Google Sans"/>
              </a:rPr>
              <a:t>Model serving</a:t>
            </a:r>
            <a:endParaRPr sz="850">
              <a:solidFill>
                <a:srgbClr val="121215"/>
              </a:solidFill>
              <a:latin typeface="Google Sans"/>
              <a:ea typeface="Google Sans"/>
              <a:cs typeface="Google Sans"/>
              <a:sym typeface="Google Sans"/>
            </a:endParaRPr>
          </a:p>
        </p:txBody>
      </p:sp>
      <p:sp>
        <p:nvSpPr>
          <p:cNvPr id="2447" name="Google Shape;2447;p228"/>
          <p:cNvSpPr/>
          <p:nvPr/>
        </p:nvSpPr>
        <p:spPr>
          <a:xfrm>
            <a:off x="4441600" y="708325"/>
            <a:ext cx="8958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121215"/>
                </a:solidFill>
                <a:latin typeface="Google Sans"/>
                <a:ea typeface="Google Sans"/>
                <a:cs typeface="Google Sans"/>
                <a:sym typeface="Google Sans"/>
              </a:rPr>
              <a:t>Understanding/ Tuning</a:t>
            </a:r>
            <a:endParaRPr sz="800">
              <a:solidFill>
                <a:srgbClr val="121215"/>
              </a:solidFill>
              <a:latin typeface="Google Sans"/>
              <a:ea typeface="Google Sans"/>
              <a:cs typeface="Google Sans"/>
              <a:sym typeface="Google Sans"/>
            </a:endParaRPr>
          </a:p>
        </p:txBody>
      </p:sp>
      <p:sp>
        <p:nvSpPr>
          <p:cNvPr id="2448" name="Google Shape;2448;p228"/>
          <p:cNvSpPr/>
          <p:nvPr/>
        </p:nvSpPr>
        <p:spPr>
          <a:xfrm>
            <a:off x="5363646" y="708327"/>
            <a:ext cx="6966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50">
                <a:solidFill>
                  <a:srgbClr val="121215"/>
                </a:solidFill>
                <a:latin typeface="Google Sans"/>
                <a:ea typeface="Google Sans"/>
                <a:cs typeface="Google Sans"/>
                <a:sym typeface="Google Sans"/>
              </a:rPr>
              <a:t>Edge</a:t>
            </a:r>
            <a:endParaRPr sz="850">
              <a:solidFill>
                <a:srgbClr val="121215"/>
              </a:solidFill>
              <a:latin typeface="Google Sans"/>
              <a:ea typeface="Google Sans"/>
              <a:cs typeface="Google Sans"/>
              <a:sym typeface="Google Sans"/>
            </a:endParaRPr>
          </a:p>
        </p:txBody>
      </p:sp>
      <p:sp>
        <p:nvSpPr>
          <p:cNvPr id="2449" name="Google Shape;2449;p228"/>
          <p:cNvSpPr/>
          <p:nvPr/>
        </p:nvSpPr>
        <p:spPr>
          <a:xfrm>
            <a:off x="6949275" y="708325"/>
            <a:ext cx="9801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121215"/>
                </a:solidFill>
                <a:latin typeface="Google Sans"/>
                <a:ea typeface="Google Sans"/>
                <a:cs typeface="Google Sans"/>
                <a:sym typeface="Google Sans"/>
              </a:rPr>
              <a:t>Model Management</a:t>
            </a:r>
            <a:endParaRPr sz="800">
              <a:solidFill>
                <a:srgbClr val="121215"/>
              </a:solidFill>
              <a:latin typeface="Google Sans"/>
              <a:ea typeface="Google Sans"/>
              <a:cs typeface="Google Sans"/>
              <a:sym typeface="Google Sans"/>
            </a:endParaRPr>
          </a:p>
        </p:txBody>
      </p:sp>
      <p:sp>
        <p:nvSpPr>
          <p:cNvPr id="2450" name="Google Shape;2450;p228"/>
          <p:cNvSpPr/>
          <p:nvPr/>
        </p:nvSpPr>
        <p:spPr>
          <a:xfrm>
            <a:off x="2076016" y="4307073"/>
            <a:ext cx="3214200" cy="2625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Notebooks</a:t>
            </a:r>
            <a:endParaRPr sz="800">
              <a:solidFill>
                <a:srgbClr val="202124"/>
              </a:solidFill>
              <a:latin typeface="Google Sans"/>
              <a:ea typeface="Google Sans"/>
              <a:cs typeface="Google Sans"/>
              <a:sym typeface="Google Sans"/>
            </a:endParaRPr>
          </a:p>
        </p:txBody>
      </p:sp>
      <p:sp>
        <p:nvSpPr>
          <p:cNvPr id="2451" name="Google Shape;2451;p228"/>
          <p:cNvSpPr/>
          <p:nvPr/>
        </p:nvSpPr>
        <p:spPr>
          <a:xfrm>
            <a:off x="2076142" y="3511609"/>
            <a:ext cx="5648400" cy="2625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Pipelines (Orchestration)</a:t>
            </a:r>
            <a:endParaRPr sz="800">
              <a:solidFill>
                <a:srgbClr val="202124"/>
              </a:solidFill>
              <a:latin typeface="Google Sans"/>
              <a:ea typeface="Google Sans"/>
              <a:cs typeface="Google Sans"/>
              <a:sym typeface="Google Sans"/>
            </a:endParaRPr>
          </a:p>
        </p:txBody>
      </p:sp>
      <p:sp>
        <p:nvSpPr>
          <p:cNvPr id="2452" name="Google Shape;2452;p228"/>
          <p:cNvSpPr/>
          <p:nvPr/>
        </p:nvSpPr>
        <p:spPr>
          <a:xfrm>
            <a:off x="4465652" y="2442151"/>
            <a:ext cx="8247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Explainable AI</a:t>
            </a:r>
            <a:endParaRPr sz="800">
              <a:solidFill>
                <a:srgbClr val="202124"/>
              </a:solidFill>
              <a:latin typeface="Google Sans"/>
              <a:ea typeface="Google Sans"/>
              <a:cs typeface="Google Sans"/>
              <a:sym typeface="Google Sans"/>
            </a:endParaRPr>
          </a:p>
        </p:txBody>
      </p:sp>
      <p:sp>
        <p:nvSpPr>
          <p:cNvPr id="2453" name="Google Shape;2453;p228"/>
          <p:cNvSpPr/>
          <p:nvPr/>
        </p:nvSpPr>
        <p:spPr>
          <a:xfrm>
            <a:off x="5331069" y="2053901"/>
            <a:ext cx="7641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Hybrid AI </a:t>
            </a:r>
            <a:endParaRPr sz="800">
              <a:solidFill>
                <a:srgbClr val="202124"/>
              </a:solidFill>
              <a:latin typeface="Google Sans"/>
              <a:ea typeface="Google Sans"/>
              <a:cs typeface="Google Sans"/>
              <a:sym typeface="Google Sans"/>
            </a:endParaRPr>
          </a:p>
        </p:txBody>
      </p:sp>
      <p:sp>
        <p:nvSpPr>
          <p:cNvPr id="2454" name="Google Shape;2454;p228"/>
          <p:cNvSpPr/>
          <p:nvPr/>
        </p:nvSpPr>
        <p:spPr>
          <a:xfrm>
            <a:off x="6085025" y="2053925"/>
            <a:ext cx="8247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50">
                <a:solidFill>
                  <a:srgbClr val="202124"/>
                </a:solidFill>
                <a:latin typeface="Google Sans"/>
                <a:ea typeface="Google Sans"/>
                <a:cs typeface="Google Sans"/>
                <a:sym typeface="Google Sans"/>
              </a:rPr>
              <a:t>Continuous Monitoring</a:t>
            </a:r>
            <a:endParaRPr sz="750">
              <a:solidFill>
                <a:srgbClr val="202124"/>
              </a:solidFill>
              <a:latin typeface="Google Sans"/>
              <a:ea typeface="Google Sans"/>
              <a:cs typeface="Google Sans"/>
              <a:sym typeface="Google Sans"/>
            </a:endParaRPr>
          </a:p>
        </p:txBody>
      </p:sp>
      <p:sp>
        <p:nvSpPr>
          <p:cNvPr id="2455" name="Google Shape;2455;p228"/>
          <p:cNvSpPr/>
          <p:nvPr/>
        </p:nvSpPr>
        <p:spPr>
          <a:xfrm>
            <a:off x="6960180" y="2053914"/>
            <a:ext cx="7641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Metadata</a:t>
            </a:r>
            <a:endParaRPr sz="800">
              <a:solidFill>
                <a:srgbClr val="202124"/>
              </a:solidFill>
              <a:latin typeface="Google Sans"/>
              <a:ea typeface="Google Sans"/>
              <a:cs typeface="Google Sans"/>
              <a:sym typeface="Google Sans"/>
            </a:endParaRPr>
          </a:p>
        </p:txBody>
      </p:sp>
      <p:sp>
        <p:nvSpPr>
          <p:cNvPr id="2456" name="Google Shape;2456;p228"/>
          <p:cNvSpPr/>
          <p:nvPr/>
        </p:nvSpPr>
        <p:spPr>
          <a:xfrm>
            <a:off x="1413624" y="1556583"/>
            <a:ext cx="870900" cy="194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Vision</a:t>
            </a:r>
            <a:endParaRPr sz="800">
              <a:solidFill>
                <a:srgbClr val="4285F4"/>
              </a:solidFill>
              <a:latin typeface="Google Sans"/>
              <a:ea typeface="Google Sans"/>
              <a:cs typeface="Google Sans"/>
              <a:sym typeface="Google Sans"/>
            </a:endParaRPr>
          </a:p>
        </p:txBody>
      </p:sp>
      <p:sp>
        <p:nvSpPr>
          <p:cNvPr id="2457" name="Google Shape;2457;p228"/>
          <p:cNvSpPr/>
          <p:nvPr/>
        </p:nvSpPr>
        <p:spPr>
          <a:xfrm>
            <a:off x="4190887" y="1556583"/>
            <a:ext cx="870900" cy="194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Translation</a:t>
            </a:r>
            <a:endParaRPr sz="800">
              <a:solidFill>
                <a:srgbClr val="4285F4"/>
              </a:solidFill>
              <a:latin typeface="Google Sans"/>
              <a:ea typeface="Google Sans"/>
              <a:cs typeface="Google Sans"/>
              <a:sym typeface="Google Sans"/>
            </a:endParaRPr>
          </a:p>
        </p:txBody>
      </p:sp>
      <p:sp>
        <p:nvSpPr>
          <p:cNvPr id="2458" name="Google Shape;2458;p228"/>
          <p:cNvSpPr/>
          <p:nvPr/>
        </p:nvSpPr>
        <p:spPr>
          <a:xfrm>
            <a:off x="5116641" y="1560350"/>
            <a:ext cx="870900" cy="194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Tables</a:t>
            </a:r>
            <a:endParaRPr sz="800">
              <a:solidFill>
                <a:srgbClr val="4285F4"/>
              </a:solidFill>
              <a:latin typeface="Google Sans"/>
              <a:ea typeface="Google Sans"/>
              <a:cs typeface="Google Sans"/>
              <a:sym typeface="Google Sans"/>
            </a:endParaRPr>
          </a:p>
        </p:txBody>
      </p:sp>
      <p:sp>
        <p:nvSpPr>
          <p:cNvPr id="2459" name="Google Shape;2459;p228"/>
          <p:cNvSpPr/>
          <p:nvPr/>
        </p:nvSpPr>
        <p:spPr>
          <a:xfrm>
            <a:off x="3265133" y="1556583"/>
            <a:ext cx="870900" cy="194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Language</a:t>
            </a:r>
            <a:endParaRPr sz="800">
              <a:solidFill>
                <a:srgbClr val="4285F4"/>
              </a:solidFill>
              <a:latin typeface="Google Sans"/>
              <a:ea typeface="Google Sans"/>
              <a:cs typeface="Google Sans"/>
              <a:sym typeface="Google Sans"/>
            </a:endParaRPr>
          </a:p>
        </p:txBody>
      </p:sp>
      <p:sp>
        <p:nvSpPr>
          <p:cNvPr id="2460" name="Google Shape;2460;p228"/>
          <p:cNvSpPr/>
          <p:nvPr/>
        </p:nvSpPr>
        <p:spPr>
          <a:xfrm>
            <a:off x="2339378" y="1556583"/>
            <a:ext cx="870900" cy="194700"/>
          </a:xfrm>
          <a:prstGeom prst="roundRect">
            <a:avLst>
              <a:gd fmla="val 50000" name="adj"/>
            </a:avLst>
          </a:prstGeom>
          <a:solidFill>
            <a:srgbClr val="E8F0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85F4"/>
                </a:solidFill>
                <a:latin typeface="Google Sans"/>
                <a:ea typeface="Google Sans"/>
                <a:cs typeface="Google Sans"/>
                <a:sym typeface="Google Sans"/>
              </a:rPr>
              <a:t>Video</a:t>
            </a:r>
            <a:endParaRPr sz="800">
              <a:solidFill>
                <a:srgbClr val="4285F4"/>
              </a:solidFill>
              <a:latin typeface="Google Sans"/>
              <a:ea typeface="Google Sans"/>
              <a:cs typeface="Google Sans"/>
              <a:sym typeface="Google Sans"/>
            </a:endParaRPr>
          </a:p>
        </p:txBody>
      </p:sp>
      <p:sp>
        <p:nvSpPr>
          <p:cNvPr id="2461" name="Google Shape;2461;p228"/>
          <p:cNvSpPr/>
          <p:nvPr/>
        </p:nvSpPr>
        <p:spPr>
          <a:xfrm>
            <a:off x="2903381" y="3186273"/>
            <a:ext cx="764100" cy="2625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AI Accelerators</a:t>
            </a:r>
            <a:endParaRPr sz="800">
              <a:solidFill>
                <a:srgbClr val="202124"/>
              </a:solidFill>
              <a:latin typeface="Google Sans"/>
              <a:ea typeface="Google Sans"/>
              <a:cs typeface="Google Sans"/>
              <a:sym typeface="Google Sans"/>
            </a:endParaRPr>
          </a:p>
        </p:txBody>
      </p:sp>
      <p:sp>
        <p:nvSpPr>
          <p:cNvPr id="2462" name="Google Shape;2462;p228"/>
          <p:cNvSpPr/>
          <p:nvPr/>
        </p:nvSpPr>
        <p:spPr>
          <a:xfrm>
            <a:off x="2903381" y="2462191"/>
            <a:ext cx="7641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Vizier Optimization</a:t>
            </a:r>
            <a:endParaRPr sz="800">
              <a:solidFill>
                <a:srgbClr val="202124"/>
              </a:solidFill>
              <a:latin typeface="Google Sans"/>
              <a:ea typeface="Google Sans"/>
              <a:cs typeface="Google Sans"/>
              <a:sym typeface="Google Sans"/>
            </a:endParaRPr>
          </a:p>
        </p:txBody>
      </p:sp>
      <p:cxnSp>
        <p:nvCxnSpPr>
          <p:cNvPr id="2463" name="Google Shape;2463;p228"/>
          <p:cNvCxnSpPr/>
          <p:nvPr/>
        </p:nvCxnSpPr>
        <p:spPr>
          <a:xfrm>
            <a:off x="1208335" y="1953679"/>
            <a:ext cx="6670800" cy="0"/>
          </a:xfrm>
          <a:prstGeom prst="straightConnector1">
            <a:avLst/>
          </a:prstGeom>
          <a:noFill/>
          <a:ln cap="flat" cmpd="sng" w="28575">
            <a:solidFill>
              <a:srgbClr val="999999"/>
            </a:solidFill>
            <a:prstDash val="dash"/>
            <a:round/>
            <a:headEnd len="med" w="med" type="none"/>
            <a:tailEnd len="med" w="med" type="none"/>
          </a:ln>
        </p:spPr>
      </p:cxnSp>
      <p:cxnSp>
        <p:nvCxnSpPr>
          <p:cNvPr id="2464" name="Google Shape;2464;p228"/>
          <p:cNvCxnSpPr/>
          <p:nvPr/>
        </p:nvCxnSpPr>
        <p:spPr>
          <a:xfrm>
            <a:off x="1208335" y="3881522"/>
            <a:ext cx="6670800" cy="0"/>
          </a:xfrm>
          <a:prstGeom prst="straightConnector1">
            <a:avLst/>
          </a:prstGeom>
          <a:noFill/>
          <a:ln cap="flat" cmpd="sng" w="28575">
            <a:solidFill>
              <a:srgbClr val="999999"/>
            </a:solidFill>
            <a:prstDash val="dash"/>
            <a:round/>
            <a:headEnd len="med" w="med" type="none"/>
            <a:tailEnd len="med" w="med" type="none"/>
          </a:ln>
        </p:spPr>
      </p:cxnSp>
      <p:sp>
        <p:nvSpPr>
          <p:cNvPr id="2465" name="Google Shape;2465;p228"/>
          <p:cNvSpPr/>
          <p:nvPr/>
        </p:nvSpPr>
        <p:spPr>
          <a:xfrm rot="5400000">
            <a:off x="1914571"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28"/>
          <p:cNvSpPr/>
          <p:nvPr/>
        </p:nvSpPr>
        <p:spPr>
          <a:xfrm rot="5400000">
            <a:off x="2742410"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28"/>
          <p:cNvSpPr/>
          <p:nvPr/>
        </p:nvSpPr>
        <p:spPr>
          <a:xfrm rot="5400000">
            <a:off x="3570249"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28"/>
          <p:cNvSpPr/>
          <p:nvPr/>
        </p:nvSpPr>
        <p:spPr>
          <a:xfrm rot="5400000">
            <a:off x="4398089"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28"/>
          <p:cNvSpPr/>
          <p:nvPr/>
        </p:nvSpPr>
        <p:spPr>
          <a:xfrm rot="5400000">
            <a:off x="5225928"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28"/>
          <p:cNvSpPr/>
          <p:nvPr/>
        </p:nvSpPr>
        <p:spPr>
          <a:xfrm rot="5400000">
            <a:off x="6053767"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28"/>
          <p:cNvSpPr/>
          <p:nvPr/>
        </p:nvSpPr>
        <p:spPr>
          <a:xfrm rot="5400000">
            <a:off x="6881606" y="897501"/>
            <a:ext cx="144900" cy="579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28"/>
          <p:cNvSpPr/>
          <p:nvPr/>
        </p:nvSpPr>
        <p:spPr>
          <a:xfrm>
            <a:off x="2371144"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28"/>
          <p:cNvSpPr/>
          <p:nvPr/>
        </p:nvSpPr>
        <p:spPr>
          <a:xfrm>
            <a:off x="3196517"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28"/>
          <p:cNvSpPr/>
          <p:nvPr/>
        </p:nvSpPr>
        <p:spPr>
          <a:xfrm>
            <a:off x="4021890"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28"/>
          <p:cNvSpPr/>
          <p:nvPr/>
        </p:nvSpPr>
        <p:spPr>
          <a:xfrm>
            <a:off x="4847273"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28"/>
          <p:cNvSpPr/>
          <p:nvPr/>
        </p:nvSpPr>
        <p:spPr>
          <a:xfrm>
            <a:off x="5672636"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28"/>
          <p:cNvSpPr/>
          <p:nvPr/>
        </p:nvSpPr>
        <p:spPr>
          <a:xfrm>
            <a:off x="6498030"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28"/>
          <p:cNvSpPr/>
          <p:nvPr/>
        </p:nvSpPr>
        <p:spPr>
          <a:xfrm>
            <a:off x="7323424" y="1133775"/>
            <a:ext cx="37500" cy="47100"/>
          </a:xfrm>
          <a:prstGeom prst="ellipse">
            <a:avLst/>
          </a:pr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28"/>
          <p:cNvSpPr/>
          <p:nvPr/>
        </p:nvSpPr>
        <p:spPr>
          <a:xfrm>
            <a:off x="1625829" y="2457423"/>
            <a:ext cx="764100" cy="325200"/>
          </a:xfrm>
          <a:prstGeom prst="roundRect">
            <a:avLst>
              <a:gd fmla="val 50000" name="adj"/>
            </a:avLst>
          </a:prstGeom>
          <a:solidFill>
            <a:srgbClr val="FFFFFF"/>
          </a:solid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Datasets</a:t>
            </a:r>
            <a:endParaRPr sz="800">
              <a:solidFill>
                <a:srgbClr val="202124"/>
              </a:solidFill>
              <a:latin typeface="Google Sans"/>
              <a:ea typeface="Google Sans"/>
              <a:cs typeface="Google Sans"/>
              <a:sym typeface="Google Sans"/>
            </a:endParaRPr>
          </a:p>
        </p:txBody>
      </p:sp>
      <p:sp>
        <p:nvSpPr>
          <p:cNvPr id="2479" name="Google Shape;2479;p228"/>
          <p:cNvSpPr txBox="1"/>
          <p:nvPr/>
        </p:nvSpPr>
        <p:spPr>
          <a:xfrm>
            <a:off x="2617350" y="126925"/>
            <a:ext cx="50163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Google Sans"/>
                <a:ea typeface="Google Sans"/>
                <a:cs typeface="Google Sans"/>
                <a:sym typeface="Google Sans"/>
              </a:rPr>
              <a:t>What’s included in Vertex AI?</a:t>
            </a:r>
            <a:endParaRPr b="1" sz="1800">
              <a:solidFill>
                <a:schemeClr val="dk1"/>
              </a:solidFill>
              <a:latin typeface="Google Sans"/>
              <a:ea typeface="Google Sans"/>
              <a:cs typeface="Google Sans"/>
              <a:sym typeface="Google Sans"/>
            </a:endParaRPr>
          </a:p>
        </p:txBody>
      </p:sp>
      <p:sp>
        <p:nvSpPr>
          <p:cNvPr id="2480" name="Google Shape;2480;p228"/>
          <p:cNvSpPr txBox="1"/>
          <p:nvPr/>
        </p:nvSpPr>
        <p:spPr>
          <a:xfrm>
            <a:off x="8196063" y="418550"/>
            <a:ext cx="1840200" cy="8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800">
                <a:solidFill>
                  <a:srgbClr val="FFFFFF"/>
                </a:solidFill>
                <a:latin typeface="Google Sans Medium"/>
                <a:ea typeface="Google Sans Medium"/>
                <a:cs typeface="Google Sans Medium"/>
                <a:sym typeface="Google Sans Medium"/>
              </a:rPr>
              <a:t>NDA</a:t>
            </a:r>
            <a:endParaRPr sz="800">
              <a:solidFill>
                <a:srgbClr val="FFFFFF"/>
              </a:solidFill>
              <a:latin typeface="Google Sans"/>
              <a:ea typeface="Google Sans"/>
              <a:cs typeface="Google Sans"/>
              <a:sym typeface="Google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8" name="Shape 2948"/>
        <p:cNvGrpSpPr/>
        <p:nvPr/>
      </p:nvGrpSpPr>
      <p:grpSpPr>
        <a:xfrm>
          <a:off x="0" y="0"/>
          <a:ext cx="0" cy="0"/>
          <a:chOff x="0" y="0"/>
          <a:chExt cx="0" cy="0"/>
        </a:xfrm>
      </p:grpSpPr>
      <p:pic>
        <p:nvPicPr>
          <p:cNvPr id="2949" name="Google Shape;2949;p264"/>
          <p:cNvPicPr preferRelativeResize="0"/>
          <p:nvPr/>
        </p:nvPicPr>
        <p:blipFill rotWithShape="1">
          <a:blip r:embed="rId3">
            <a:alphaModFix/>
          </a:blip>
          <a:srcRect b="189" l="0" r="0" t="199"/>
          <a:stretch/>
        </p:blipFill>
        <p:spPr>
          <a:xfrm flipH="1" rot="10800000">
            <a:off x="0" y="1536250"/>
            <a:ext cx="457695" cy="2075997"/>
          </a:xfrm>
          <a:prstGeom prst="rect">
            <a:avLst/>
          </a:prstGeom>
          <a:noFill/>
          <a:ln>
            <a:noFill/>
          </a:ln>
        </p:spPr>
      </p:pic>
      <p:sp>
        <p:nvSpPr>
          <p:cNvPr id="2950" name="Google Shape;2950;p264"/>
          <p:cNvSpPr txBox="1"/>
          <p:nvPr>
            <p:ph type="title"/>
          </p:nvPr>
        </p:nvSpPr>
        <p:spPr>
          <a:xfrm>
            <a:off x="457175" y="1536250"/>
            <a:ext cx="8229900" cy="2076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Thank you</a:t>
            </a:r>
            <a:endParaRPr/>
          </a:p>
          <a:p>
            <a:pPr indent="0" lvl="0" marL="0" rtl="0" algn="r">
              <a:spcBef>
                <a:spcPts val="1000"/>
              </a:spcBef>
              <a:spcAft>
                <a:spcPts val="1000"/>
              </a:spcAft>
              <a:buNone/>
            </a:pPr>
            <a:r>
              <a:rPr lang="en" sz="2500"/>
              <a:t>@SRobTweets</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p229"/>
          <p:cNvSpPr txBox="1"/>
          <p:nvPr/>
        </p:nvSpPr>
        <p:spPr>
          <a:xfrm>
            <a:off x="158900" y="132775"/>
            <a:ext cx="50163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Google Sans"/>
                <a:ea typeface="Google Sans"/>
                <a:cs typeface="Google Sans"/>
                <a:sym typeface="Google Sans"/>
              </a:rPr>
              <a:t>That’s a lot! What’s the right tool for you?</a:t>
            </a:r>
            <a:endParaRPr b="1" sz="1800">
              <a:solidFill>
                <a:schemeClr val="dk1"/>
              </a:solidFill>
              <a:latin typeface="Google Sans"/>
              <a:ea typeface="Google Sans"/>
              <a:cs typeface="Google Sans"/>
              <a:sym typeface="Google Sans"/>
            </a:endParaRPr>
          </a:p>
        </p:txBody>
      </p:sp>
      <p:sp>
        <p:nvSpPr>
          <p:cNvPr id="2486" name="Google Shape;2486;p229"/>
          <p:cNvSpPr txBox="1"/>
          <p:nvPr/>
        </p:nvSpPr>
        <p:spPr>
          <a:xfrm>
            <a:off x="6582750" y="1392200"/>
            <a:ext cx="1989300" cy="5520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Are you writing the model code yourself?</a:t>
            </a:r>
            <a:endParaRPr sz="1200">
              <a:solidFill>
                <a:srgbClr val="3C4043"/>
              </a:solidFill>
              <a:latin typeface="Google Sans"/>
              <a:ea typeface="Google Sans"/>
              <a:cs typeface="Google Sans"/>
              <a:sym typeface="Google Sans"/>
            </a:endParaRPr>
          </a:p>
        </p:txBody>
      </p:sp>
      <p:sp>
        <p:nvSpPr>
          <p:cNvPr id="2487" name="Google Shape;2487;p229"/>
          <p:cNvSpPr txBox="1"/>
          <p:nvPr/>
        </p:nvSpPr>
        <p:spPr>
          <a:xfrm>
            <a:off x="2391250" y="134523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488" name="Google Shape;2488;p229"/>
          <p:cNvSpPr txBox="1"/>
          <p:nvPr/>
        </p:nvSpPr>
        <p:spPr>
          <a:xfrm>
            <a:off x="518350" y="1498850"/>
            <a:ext cx="1385700" cy="338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Pre-trained APIs</a:t>
            </a:r>
            <a:endParaRPr sz="1200">
              <a:solidFill>
                <a:schemeClr val="lt2"/>
              </a:solidFill>
              <a:latin typeface="Google Sans"/>
              <a:ea typeface="Google Sans"/>
              <a:cs typeface="Google Sans"/>
              <a:sym typeface="Google Sans"/>
            </a:endParaRPr>
          </a:p>
        </p:txBody>
      </p:sp>
      <p:sp>
        <p:nvSpPr>
          <p:cNvPr id="2489" name="Google Shape;2489;p229"/>
          <p:cNvSpPr txBox="1"/>
          <p:nvPr/>
        </p:nvSpPr>
        <p:spPr>
          <a:xfrm>
            <a:off x="5530550" y="134525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cxnSp>
        <p:nvCxnSpPr>
          <p:cNvPr id="2490" name="Google Shape;2490;p229"/>
          <p:cNvCxnSpPr/>
          <p:nvPr/>
        </p:nvCxnSpPr>
        <p:spPr>
          <a:xfrm flipH="1">
            <a:off x="5486350" y="1944200"/>
            <a:ext cx="1670100" cy="546000"/>
          </a:xfrm>
          <a:prstGeom prst="bentConnector3">
            <a:avLst>
              <a:gd fmla="val 90" name="adj1"/>
            </a:avLst>
          </a:prstGeom>
          <a:noFill/>
          <a:ln cap="flat" cmpd="sng" w="19050">
            <a:solidFill>
              <a:schemeClr val="dk2"/>
            </a:solidFill>
            <a:prstDash val="solid"/>
            <a:round/>
            <a:headEnd len="med" w="med" type="none"/>
            <a:tailEnd len="med" w="med" type="triangle"/>
          </a:ln>
        </p:spPr>
      </p:cxnSp>
      <p:cxnSp>
        <p:nvCxnSpPr>
          <p:cNvPr id="2491" name="Google Shape;2491;p229"/>
          <p:cNvCxnSpPr>
            <a:stCxn id="2486" idx="2"/>
          </p:cNvCxnSpPr>
          <p:nvPr/>
        </p:nvCxnSpPr>
        <p:spPr>
          <a:xfrm>
            <a:off x="7577400" y="1944200"/>
            <a:ext cx="17400" cy="1385100"/>
          </a:xfrm>
          <a:prstGeom prst="straightConnector1">
            <a:avLst/>
          </a:prstGeom>
          <a:noFill/>
          <a:ln cap="flat" cmpd="sng" w="19050">
            <a:solidFill>
              <a:schemeClr val="dk2"/>
            </a:solidFill>
            <a:prstDash val="solid"/>
            <a:round/>
            <a:headEnd len="med" w="med" type="none"/>
            <a:tailEnd len="med" w="med" type="triangle"/>
          </a:ln>
        </p:spPr>
      </p:cxnSp>
      <p:sp>
        <p:nvSpPr>
          <p:cNvPr id="2492" name="Google Shape;2492;p229"/>
          <p:cNvSpPr txBox="1"/>
          <p:nvPr/>
        </p:nvSpPr>
        <p:spPr>
          <a:xfrm>
            <a:off x="6222800" y="212090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493" name="Google Shape;2493;p229"/>
          <p:cNvSpPr txBox="1"/>
          <p:nvPr/>
        </p:nvSpPr>
        <p:spPr>
          <a:xfrm>
            <a:off x="7747050" y="230578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sp>
        <p:nvSpPr>
          <p:cNvPr id="2494" name="Google Shape;2494;p229"/>
          <p:cNvSpPr txBox="1"/>
          <p:nvPr/>
        </p:nvSpPr>
        <p:spPr>
          <a:xfrm>
            <a:off x="4572000" y="2321100"/>
            <a:ext cx="921900" cy="338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AutoML</a:t>
            </a:r>
            <a:endParaRPr sz="1200">
              <a:solidFill>
                <a:schemeClr val="lt2"/>
              </a:solidFill>
              <a:latin typeface="Google Sans"/>
              <a:ea typeface="Google Sans"/>
              <a:cs typeface="Google Sans"/>
              <a:sym typeface="Google Sans"/>
            </a:endParaRPr>
          </a:p>
        </p:txBody>
      </p:sp>
      <p:sp>
        <p:nvSpPr>
          <p:cNvPr id="2495" name="Google Shape;2495;p229"/>
          <p:cNvSpPr txBox="1"/>
          <p:nvPr/>
        </p:nvSpPr>
        <p:spPr>
          <a:xfrm>
            <a:off x="7024725" y="3353075"/>
            <a:ext cx="1223700" cy="552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Custom model tooling</a:t>
            </a:r>
            <a:endParaRPr sz="1200">
              <a:solidFill>
                <a:schemeClr val="lt2"/>
              </a:solidFill>
              <a:latin typeface="Google Sans"/>
              <a:ea typeface="Google Sans"/>
              <a:cs typeface="Google Sans"/>
              <a:sym typeface="Google Sans"/>
            </a:endParaRPr>
          </a:p>
        </p:txBody>
      </p:sp>
      <p:cxnSp>
        <p:nvCxnSpPr>
          <p:cNvPr id="2496" name="Google Shape;2496;p229"/>
          <p:cNvCxnSpPr>
            <a:endCxn id="2488" idx="3"/>
          </p:cNvCxnSpPr>
          <p:nvPr/>
        </p:nvCxnSpPr>
        <p:spPr>
          <a:xfrm flipH="1">
            <a:off x="1904050" y="1450100"/>
            <a:ext cx="1989300" cy="218100"/>
          </a:xfrm>
          <a:prstGeom prst="bentConnector3">
            <a:avLst>
              <a:gd fmla="val 4" name="adj1"/>
            </a:avLst>
          </a:prstGeom>
          <a:noFill/>
          <a:ln cap="flat" cmpd="sng" w="19050">
            <a:solidFill>
              <a:schemeClr val="dk2"/>
            </a:solidFill>
            <a:prstDash val="solid"/>
            <a:round/>
            <a:headEnd len="med" w="med" type="none"/>
            <a:tailEnd len="med" w="med" type="triangle"/>
          </a:ln>
        </p:spPr>
      </p:cxnSp>
      <p:cxnSp>
        <p:nvCxnSpPr>
          <p:cNvPr id="2497" name="Google Shape;2497;p229"/>
          <p:cNvCxnSpPr>
            <a:endCxn id="2486" idx="1"/>
          </p:cNvCxnSpPr>
          <p:nvPr/>
        </p:nvCxnSpPr>
        <p:spPr>
          <a:xfrm>
            <a:off x="4355250" y="1431200"/>
            <a:ext cx="2227500" cy="237000"/>
          </a:xfrm>
          <a:prstGeom prst="bentConnector3">
            <a:avLst>
              <a:gd fmla="val 843" name="adj1"/>
            </a:avLst>
          </a:prstGeom>
          <a:noFill/>
          <a:ln cap="flat" cmpd="sng" w="19050">
            <a:solidFill>
              <a:schemeClr val="dk2"/>
            </a:solidFill>
            <a:prstDash val="solid"/>
            <a:round/>
            <a:headEnd len="med" w="med" type="none"/>
            <a:tailEnd len="med" w="med" type="triangle"/>
          </a:ln>
        </p:spPr>
      </p:cxnSp>
      <p:sp>
        <p:nvSpPr>
          <p:cNvPr id="2498" name="Google Shape;2498;p229"/>
          <p:cNvSpPr txBox="1"/>
          <p:nvPr/>
        </p:nvSpPr>
        <p:spPr>
          <a:xfrm>
            <a:off x="3302050" y="895688"/>
            <a:ext cx="1599900" cy="5520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Do you have your own training data?</a:t>
            </a:r>
            <a:endParaRPr sz="1200">
              <a:solidFill>
                <a:srgbClr val="3C4043"/>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7"/>
                                        </p:tgtEl>
                                        <p:attrNameLst>
                                          <p:attrName>style.visibility</p:attrName>
                                        </p:attrNameLst>
                                      </p:cBhvr>
                                      <p:to>
                                        <p:strVal val="visible"/>
                                      </p:to>
                                    </p:set>
                                    <p:animEffect filter="fade" transition="in">
                                      <p:cBhvr>
                                        <p:cTn dur="1000"/>
                                        <p:tgtEl>
                                          <p:spTgt spid="2487"/>
                                        </p:tgtEl>
                                      </p:cBhvr>
                                    </p:animEffect>
                                  </p:childTnLst>
                                </p:cTn>
                              </p:par>
                              <p:par>
                                <p:cTn fill="hold" nodeType="with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1000"/>
                                        <p:tgtEl>
                                          <p:spTgt spid="2496"/>
                                        </p:tgtEl>
                                      </p:cBhvr>
                                    </p:animEffect>
                                  </p:childTnLst>
                                </p:cTn>
                              </p:par>
                              <p:par>
                                <p:cTn fill="hold" nodeType="withEffect" presetClass="entr" presetID="10" presetSubtype="0">
                                  <p:stCondLst>
                                    <p:cond delay="0"/>
                                  </p:stCondLst>
                                  <p:childTnLst>
                                    <p:set>
                                      <p:cBhvr>
                                        <p:cTn dur="1" fill="hold">
                                          <p:stCondLst>
                                            <p:cond delay="0"/>
                                          </p:stCondLst>
                                        </p:cTn>
                                        <p:tgtEl>
                                          <p:spTgt spid="2488"/>
                                        </p:tgtEl>
                                        <p:attrNameLst>
                                          <p:attrName>style.visibility</p:attrName>
                                        </p:attrNameLst>
                                      </p:cBhvr>
                                      <p:to>
                                        <p:strVal val="visible"/>
                                      </p:to>
                                    </p:set>
                                    <p:animEffect filter="fade" transition="in">
                                      <p:cBhvr>
                                        <p:cTn dur="1000"/>
                                        <p:tgtEl>
                                          <p:spTgt spid="2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9"/>
                                        </p:tgtEl>
                                        <p:attrNameLst>
                                          <p:attrName>style.visibility</p:attrName>
                                        </p:attrNameLst>
                                      </p:cBhvr>
                                      <p:to>
                                        <p:strVal val="visible"/>
                                      </p:to>
                                    </p:set>
                                    <p:animEffect filter="fade" transition="in">
                                      <p:cBhvr>
                                        <p:cTn dur="1000"/>
                                        <p:tgtEl>
                                          <p:spTgt spid="2489"/>
                                        </p:tgtEl>
                                      </p:cBhvr>
                                    </p:animEffect>
                                  </p:childTnLst>
                                </p:cTn>
                              </p:par>
                              <p:par>
                                <p:cTn fill="hold" nodeType="with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1000"/>
                                        <p:tgtEl>
                                          <p:spTgt spid="2497"/>
                                        </p:tgtEl>
                                      </p:cBhvr>
                                    </p:animEffect>
                                  </p:childTnLst>
                                </p:cTn>
                              </p:par>
                              <p:par>
                                <p:cTn fill="hold" nodeType="withEffect" presetClass="entr" presetID="10" presetSubtype="0">
                                  <p:stCondLst>
                                    <p:cond delay="0"/>
                                  </p:stCondLst>
                                  <p:childTnLst>
                                    <p:set>
                                      <p:cBhvr>
                                        <p:cTn dur="1" fill="hold">
                                          <p:stCondLst>
                                            <p:cond delay="0"/>
                                          </p:stCondLst>
                                        </p:cTn>
                                        <p:tgtEl>
                                          <p:spTgt spid="2486"/>
                                        </p:tgtEl>
                                        <p:attrNameLst>
                                          <p:attrName>style.visibility</p:attrName>
                                        </p:attrNameLst>
                                      </p:cBhvr>
                                      <p:to>
                                        <p:strVal val="visible"/>
                                      </p:to>
                                    </p:set>
                                    <p:animEffect filter="fade" transition="in">
                                      <p:cBhvr>
                                        <p:cTn dur="1000"/>
                                        <p:tgtEl>
                                          <p:spTgt spid="2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1000"/>
                                        <p:tgtEl>
                                          <p:spTgt spid="2490"/>
                                        </p:tgtEl>
                                      </p:cBhvr>
                                    </p:animEffect>
                                  </p:childTnLst>
                                </p:cTn>
                              </p:par>
                              <p:par>
                                <p:cTn fill="hold" nodeType="with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1000"/>
                                        <p:tgtEl>
                                          <p:spTgt spid="2492"/>
                                        </p:tgtEl>
                                      </p:cBhvr>
                                    </p:animEffect>
                                  </p:childTnLst>
                                </p:cTn>
                              </p:par>
                              <p:par>
                                <p:cTn fill="hold" nodeType="with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1000"/>
                                        <p:tgtEl>
                                          <p:spTgt spid="2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1000"/>
                                        <p:tgtEl>
                                          <p:spTgt spid="2491"/>
                                        </p:tgtEl>
                                      </p:cBhvr>
                                    </p:animEffect>
                                  </p:childTnLst>
                                </p:cTn>
                              </p:par>
                              <p:par>
                                <p:cTn fill="hold" nodeType="with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1000"/>
                                        <p:tgtEl>
                                          <p:spTgt spid="2493"/>
                                        </p:tgtEl>
                                      </p:cBhvr>
                                    </p:animEffect>
                                  </p:childTnLst>
                                </p:cTn>
                              </p:par>
                              <p:par>
                                <p:cTn fill="hold" nodeType="with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1000"/>
                                        <p:tgtEl>
                                          <p:spTgt spid="2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p230"/>
          <p:cNvSpPr txBox="1"/>
          <p:nvPr/>
        </p:nvSpPr>
        <p:spPr>
          <a:xfrm>
            <a:off x="158900" y="132775"/>
            <a:ext cx="50163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Google Sans"/>
                <a:ea typeface="Google Sans"/>
                <a:cs typeface="Google Sans"/>
                <a:sym typeface="Google Sans"/>
              </a:rPr>
              <a:t>That’s a lot! What’s the right tool for you?</a:t>
            </a:r>
            <a:endParaRPr b="1" sz="1800">
              <a:solidFill>
                <a:schemeClr val="dk1"/>
              </a:solidFill>
              <a:latin typeface="Google Sans"/>
              <a:ea typeface="Google Sans"/>
              <a:cs typeface="Google Sans"/>
              <a:sym typeface="Google Sans"/>
            </a:endParaRPr>
          </a:p>
        </p:txBody>
      </p:sp>
      <p:sp>
        <p:nvSpPr>
          <p:cNvPr id="2504" name="Google Shape;2504;p230"/>
          <p:cNvSpPr txBox="1"/>
          <p:nvPr/>
        </p:nvSpPr>
        <p:spPr>
          <a:xfrm>
            <a:off x="6582750" y="1392200"/>
            <a:ext cx="1989300" cy="5520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Are you writing the model code yourself?</a:t>
            </a:r>
            <a:endParaRPr sz="1200">
              <a:solidFill>
                <a:srgbClr val="3C4043"/>
              </a:solidFill>
              <a:latin typeface="Google Sans"/>
              <a:ea typeface="Google Sans"/>
              <a:cs typeface="Google Sans"/>
              <a:sym typeface="Google Sans"/>
            </a:endParaRPr>
          </a:p>
        </p:txBody>
      </p:sp>
      <p:sp>
        <p:nvSpPr>
          <p:cNvPr id="2505" name="Google Shape;2505;p230"/>
          <p:cNvSpPr txBox="1"/>
          <p:nvPr/>
        </p:nvSpPr>
        <p:spPr>
          <a:xfrm>
            <a:off x="2391250" y="134523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506" name="Google Shape;2506;p230"/>
          <p:cNvSpPr txBox="1"/>
          <p:nvPr/>
        </p:nvSpPr>
        <p:spPr>
          <a:xfrm>
            <a:off x="518350" y="1498850"/>
            <a:ext cx="1385700" cy="338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Pre-trained APIs</a:t>
            </a:r>
            <a:endParaRPr sz="1200">
              <a:solidFill>
                <a:schemeClr val="lt2"/>
              </a:solidFill>
              <a:latin typeface="Google Sans"/>
              <a:ea typeface="Google Sans"/>
              <a:cs typeface="Google Sans"/>
              <a:sym typeface="Google Sans"/>
            </a:endParaRPr>
          </a:p>
        </p:txBody>
      </p:sp>
      <p:sp>
        <p:nvSpPr>
          <p:cNvPr id="2507" name="Google Shape;2507;p230"/>
          <p:cNvSpPr txBox="1"/>
          <p:nvPr/>
        </p:nvSpPr>
        <p:spPr>
          <a:xfrm>
            <a:off x="5530550" y="134525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cxnSp>
        <p:nvCxnSpPr>
          <p:cNvPr id="2508" name="Google Shape;2508;p230"/>
          <p:cNvCxnSpPr/>
          <p:nvPr/>
        </p:nvCxnSpPr>
        <p:spPr>
          <a:xfrm flipH="1">
            <a:off x="5486350" y="1944200"/>
            <a:ext cx="1670100" cy="546000"/>
          </a:xfrm>
          <a:prstGeom prst="bentConnector3">
            <a:avLst>
              <a:gd fmla="val 90" name="adj1"/>
            </a:avLst>
          </a:prstGeom>
          <a:noFill/>
          <a:ln cap="flat" cmpd="sng" w="19050">
            <a:solidFill>
              <a:schemeClr val="dk2"/>
            </a:solidFill>
            <a:prstDash val="solid"/>
            <a:round/>
            <a:headEnd len="med" w="med" type="none"/>
            <a:tailEnd len="med" w="med" type="triangle"/>
          </a:ln>
        </p:spPr>
      </p:cxnSp>
      <p:cxnSp>
        <p:nvCxnSpPr>
          <p:cNvPr id="2509" name="Google Shape;2509;p230"/>
          <p:cNvCxnSpPr>
            <a:stCxn id="2504" idx="2"/>
          </p:cNvCxnSpPr>
          <p:nvPr/>
        </p:nvCxnSpPr>
        <p:spPr>
          <a:xfrm>
            <a:off x="7577400" y="1944200"/>
            <a:ext cx="17400" cy="1385100"/>
          </a:xfrm>
          <a:prstGeom prst="straightConnector1">
            <a:avLst/>
          </a:prstGeom>
          <a:noFill/>
          <a:ln cap="flat" cmpd="sng" w="19050">
            <a:solidFill>
              <a:schemeClr val="dk2"/>
            </a:solidFill>
            <a:prstDash val="solid"/>
            <a:round/>
            <a:headEnd len="med" w="med" type="none"/>
            <a:tailEnd len="med" w="med" type="triangle"/>
          </a:ln>
        </p:spPr>
      </p:cxnSp>
      <p:sp>
        <p:nvSpPr>
          <p:cNvPr id="2510" name="Google Shape;2510;p230"/>
          <p:cNvSpPr txBox="1"/>
          <p:nvPr/>
        </p:nvSpPr>
        <p:spPr>
          <a:xfrm>
            <a:off x="6222800" y="212090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No</a:t>
            </a:r>
            <a:endParaRPr sz="1200">
              <a:latin typeface="Google Sans"/>
              <a:ea typeface="Google Sans"/>
              <a:cs typeface="Google Sans"/>
              <a:sym typeface="Google Sans"/>
            </a:endParaRPr>
          </a:p>
        </p:txBody>
      </p:sp>
      <p:sp>
        <p:nvSpPr>
          <p:cNvPr id="2511" name="Google Shape;2511;p230"/>
          <p:cNvSpPr txBox="1"/>
          <p:nvPr/>
        </p:nvSpPr>
        <p:spPr>
          <a:xfrm>
            <a:off x="7747050" y="2305788"/>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Yes</a:t>
            </a:r>
            <a:endParaRPr sz="1200">
              <a:latin typeface="Google Sans"/>
              <a:ea typeface="Google Sans"/>
              <a:cs typeface="Google Sans"/>
              <a:sym typeface="Google Sans"/>
            </a:endParaRPr>
          </a:p>
        </p:txBody>
      </p:sp>
      <p:sp>
        <p:nvSpPr>
          <p:cNvPr id="2512" name="Google Shape;2512;p230"/>
          <p:cNvSpPr txBox="1"/>
          <p:nvPr/>
        </p:nvSpPr>
        <p:spPr>
          <a:xfrm>
            <a:off x="4572000" y="2321100"/>
            <a:ext cx="921900" cy="338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AutoML</a:t>
            </a:r>
            <a:endParaRPr sz="1200">
              <a:solidFill>
                <a:schemeClr val="lt2"/>
              </a:solidFill>
              <a:latin typeface="Google Sans"/>
              <a:ea typeface="Google Sans"/>
              <a:cs typeface="Google Sans"/>
              <a:sym typeface="Google Sans"/>
            </a:endParaRPr>
          </a:p>
        </p:txBody>
      </p:sp>
      <p:sp>
        <p:nvSpPr>
          <p:cNvPr id="2513" name="Google Shape;2513;p230"/>
          <p:cNvSpPr txBox="1"/>
          <p:nvPr/>
        </p:nvSpPr>
        <p:spPr>
          <a:xfrm>
            <a:off x="7024725" y="3353075"/>
            <a:ext cx="1223700" cy="552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Google Sans"/>
                <a:ea typeface="Google Sans"/>
                <a:cs typeface="Google Sans"/>
                <a:sym typeface="Google Sans"/>
              </a:rPr>
              <a:t>Custom model tooling</a:t>
            </a:r>
            <a:endParaRPr sz="1200">
              <a:solidFill>
                <a:schemeClr val="lt2"/>
              </a:solidFill>
              <a:latin typeface="Google Sans"/>
              <a:ea typeface="Google Sans"/>
              <a:cs typeface="Google Sans"/>
              <a:sym typeface="Google Sans"/>
            </a:endParaRPr>
          </a:p>
        </p:txBody>
      </p:sp>
      <p:cxnSp>
        <p:nvCxnSpPr>
          <p:cNvPr id="2514" name="Google Shape;2514;p230"/>
          <p:cNvCxnSpPr>
            <a:endCxn id="2506" idx="3"/>
          </p:cNvCxnSpPr>
          <p:nvPr/>
        </p:nvCxnSpPr>
        <p:spPr>
          <a:xfrm flipH="1">
            <a:off x="1904050" y="1450100"/>
            <a:ext cx="1989300" cy="218100"/>
          </a:xfrm>
          <a:prstGeom prst="bentConnector3">
            <a:avLst>
              <a:gd fmla="val 4" name="adj1"/>
            </a:avLst>
          </a:prstGeom>
          <a:noFill/>
          <a:ln cap="flat" cmpd="sng" w="19050">
            <a:solidFill>
              <a:schemeClr val="dk2"/>
            </a:solidFill>
            <a:prstDash val="solid"/>
            <a:round/>
            <a:headEnd len="med" w="med" type="none"/>
            <a:tailEnd len="med" w="med" type="triangle"/>
          </a:ln>
        </p:spPr>
      </p:cxnSp>
      <p:cxnSp>
        <p:nvCxnSpPr>
          <p:cNvPr id="2515" name="Google Shape;2515;p230"/>
          <p:cNvCxnSpPr>
            <a:endCxn id="2504" idx="1"/>
          </p:cNvCxnSpPr>
          <p:nvPr/>
        </p:nvCxnSpPr>
        <p:spPr>
          <a:xfrm>
            <a:off x="4355250" y="1431200"/>
            <a:ext cx="2227500" cy="237000"/>
          </a:xfrm>
          <a:prstGeom prst="bentConnector3">
            <a:avLst>
              <a:gd fmla="val 843" name="adj1"/>
            </a:avLst>
          </a:prstGeom>
          <a:noFill/>
          <a:ln cap="flat" cmpd="sng" w="19050">
            <a:solidFill>
              <a:schemeClr val="dk2"/>
            </a:solidFill>
            <a:prstDash val="solid"/>
            <a:round/>
            <a:headEnd len="med" w="med" type="none"/>
            <a:tailEnd len="med" w="med" type="triangle"/>
          </a:ln>
        </p:spPr>
      </p:cxnSp>
      <p:sp>
        <p:nvSpPr>
          <p:cNvPr id="2516" name="Google Shape;2516;p230"/>
          <p:cNvSpPr txBox="1"/>
          <p:nvPr/>
        </p:nvSpPr>
        <p:spPr>
          <a:xfrm>
            <a:off x="3302050" y="895688"/>
            <a:ext cx="1599900" cy="5520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C4043"/>
                </a:solidFill>
                <a:latin typeface="Google Sans"/>
                <a:ea typeface="Google Sans"/>
                <a:cs typeface="Google Sans"/>
                <a:sym typeface="Google Sans"/>
              </a:rPr>
              <a:t>Do you have your own training data?</a:t>
            </a:r>
            <a:endParaRPr sz="1200">
              <a:solidFill>
                <a:srgbClr val="3C4043"/>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p231"/>
          <p:cNvSpPr txBox="1"/>
          <p:nvPr>
            <p:ph type="title"/>
          </p:nvPr>
        </p:nvSpPr>
        <p:spPr>
          <a:xfrm>
            <a:off x="775838" y="1018950"/>
            <a:ext cx="7163100" cy="3525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b="0" lang="en" sz="3000">
                <a:solidFill>
                  <a:srgbClr val="000000"/>
                </a:solidFill>
              </a:rPr>
              <a:t>Use a </a:t>
            </a:r>
            <a:r>
              <a:rPr lang="en" sz="3000">
                <a:solidFill>
                  <a:srgbClr val="000000"/>
                </a:solidFill>
              </a:rPr>
              <a:t>pre-trained model</a:t>
            </a:r>
            <a:r>
              <a:rPr b="0" lang="en" sz="3000">
                <a:solidFill>
                  <a:srgbClr val="000000"/>
                </a:solidFill>
              </a:rPr>
              <a:t> to accomplish common ML tasks</a:t>
            </a:r>
            <a:endParaRPr b="0" sz="3000">
              <a:solidFill>
                <a:srgbClr val="000000"/>
              </a:solidFill>
            </a:endParaRPr>
          </a:p>
        </p:txBody>
      </p:sp>
      <p:sp>
        <p:nvSpPr>
          <p:cNvPr id="2522" name="Google Shape;2522;p231"/>
          <p:cNvSpPr/>
          <p:nvPr/>
        </p:nvSpPr>
        <p:spPr>
          <a:xfrm>
            <a:off x="496100" y="4348275"/>
            <a:ext cx="2714100" cy="6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ranslateAPI_512px (1).png" id="2523" name="Google Shape;2523;p231"/>
          <p:cNvPicPr preferRelativeResize="0"/>
          <p:nvPr/>
        </p:nvPicPr>
        <p:blipFill rotWithShape="1">
          <a:blip r:embed="rId3">
            <a:alphaModFix/>
          </a:blip>
          <a:srcRect b="0" l="0" r="0" t="0"/>
          <a:stretch/>
        </p:blipFill>
        <p:spPr>
          <a:xfrm>
            <a:off x="7000309" y="2883550"/>
            <a:ext cx="813000" cy="813000"/>
          </a:xfrm>
          <a:prstGeom prst="rect">
            <a:avLst/>
          </a:prstGeom>
          <a:noFill/>
          <a:ln>
            <a:noFill/>
          </a:ln>
        </p:spPr>
      </p:pic>
      <p:sp>
        <p:nvSpPr>
          <p:cNvPr id="2524" name="Google Shape;2524;p231"/>
          <p:cNvSpPr txBox="1"/>
          <p:nvPr/>
        </p:nvSpPr>
        <p:spPr>
          <a:xfrm>
            <a:off x="2678660" y="2614482"/>
            <a:ext cx="977700" cy="2280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FFFFF"/>
              </a:buClr>
              <a:buFont typeface="Roboto"/>
              <a:buNone/>
            </a:pPr>
            <a:r>
              <a:rPr i="0" lang="en" sz="1200" u="none" cap="none" strike="noStrike">
                <a:solidFill>
                  <a:srgbClr val="4285F4"/>
                </a:solidFill>
                <a:latin typeface="Google Sans"/>
                <a:ea typeface="Google Sans"/>
                <a:cs typeface="Google Sans"/>
                <a:sym typeface="Google Sans"/>
              </a:rPr>
              <a:t>Cloud</a:t>
            </a:r>
            <a:r>
              <a:rPr lang="en" sz="1200">
                <a:solidFill>
                  <a:srgbClr val="4285F4"/>
                </a:solidFill>
                <a:latin typeface="Google Sans"/>
                <a:ea typeface="Google Sans"/>
                <a:cs typeface="Google Sans"/>
                <a:sym typeface="Google Sans"/>
              </a:rPr>
              <a:t> </a:t>
            </a:r>
            <a:r>
              <a:rPr i="0" lang="en" sz="1200" u="none" cap="none" strike="noStrike">
                <a:solidFill>
                  <a:srgbClr val="4285F4"/>
                </a:solidFill>
                <a:latin typeface="Google Sans"/>
                <a:ea typeface="Google Sans"/>
                <a:cs typeface="Google Sans"/>
                <a:sym typeface="Google Sans"/>
              </a:rPr>
              <a:t>Vision</a:t>
            </a:r>
            <a:endParaRPr sz="1200">
              <a:solidFill>
                <a:srgbClr val="4285F4"/>
              </a:solidFill>
              <a:latin typeface="Google Sans"/>
              <a:ea typeface="Google Sans"/>
              <a:cs typeface="Google Sans"/>
              <a:sym typeface="Google Sans"/>
            </a:endParaRPr>
          </a:p>
        </p:txBody>
      </p:sp>
      <p:pic>
        <p:nvPicPr>
          <p:cNvPr descr="Speech_512px_Retina.png" id="2525" name="Google Shape;2525;p231"/>
          <p:cNvPicPr preferRelativeResize="0"/>
          <p:nvPr/>
        </p:nvPicPr>
        <p:blipFill rotWithShape="1">
          <a:blip r:embed="rId4">
            <a:alphaModFix/>
          </a:blip>
          <a:srcRect b="0" l="0" r="0" t="0"/>
          <a:stretch/>
        </p:blipFill>
        <p:spPr>
          <a:xfrm>
            <a:off x="1343116" y="2916939"/>
            <a:ext cx="813000" cy="813000"/>
          </a:xfrm>
          <a:prstGeom prst="rect">
            <a:avLst/>
          </a:prstGeom>
          <a:noFill/>
          <a:ln>
            <a:noFill/>
          </a:ln>
        </p:spPr>
      </p:pic>
      <p:pic>
        <p:nvPicPr>
          <p:cNvPr descr="Vision_512px_Retina.png" id="2526" name="Google Shape;2526;p231"/>
          <p:cNvPicPr preferRelativeResize="0"/>
          <p:nvPr/>
        </p:nvPicPr>
        <p:blipFill rotWithShape="1">
          <a:blip r:embed="rId5">
            <a:alphaModFix/>
          </a:blip>
          <a:srcRect b="0" l="0" r="0" t="0"/>
          <a:stretch/>
        </p:blipFill>
        <p:spPr>
          <a:xfrm>
            <a:off x="2760933" y="1808950"/>
            <a:ext cx="813000" cy="813000"/>
          </a:xfrm>
          <a:prstGeom prst="rect">
            <a:avLst/>
          </a:prstGeom>
          <a:noFill/>
          <a:ln>
            <a:noFill/>
          </a:ln>
        </p:spPr>
      </p:pic>
      <p:sp>
        <p:nvSpPr>
          <p:cNvPr id="2527" name="Google Shape;2527;p231"/>
          <p:cNvSpPr txBox="1"/>
          <p:nvPr/>
        </p:nvSpPr>
        <p:spPr>
          <a:xfrm>
            <a:off x="3672920" y="3730039"/>
            <a:ext cx="1822200" cy="228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i="0" lang="en" sz="1200" u="none" cap="none" strike="noStrike">
                <a:solidFill>
                  <a:srgbClr val="4285F4"/>
                </a:solidFill>
                <a:latin typeface="Google Sans"/>
                <a:ea typeface="Google Sans"/>
                <a:cs typeface="Google Sans"/>
                <a:sym typeface="Google Sans"/>
              </a:rPr>
              <a:t>Cloud</a:t>
            </a:r>
            <a:r>
              <a:rPr lang="en" sz="1200">
                <a:solidFill>
                  <a:srgbClr val="4285F4"/>
                </a:solidFill>
                <a:latin typeface="Google Sans"/>
                <a:ea typeface="Google Sans"/>
                <a:cs typeface="Google Sans"/>
                <a:sym typeface="Google Sans"/>
              </a:rPr>
              <a:t> </a:t>
            </a:r>
            <a:r>
              <a:rPr i="0" lang="en" sz="1200" u="none" cap="none" strike="noStrike">
                <a:solidFill>
                  <a:srgbClr val="4285F4"/>
                </a:solidFill>
                <a:latin typeface="Google Sans"/>
                <a:ea typeface="Google Sans"/>
                <a:cs typeface="Google Sans"/>
                <a:sym typeface="Google Sans"/>
              </a:rPr>
              <a:t>Natura</a:t>
            </a:r>
            <a:r>
              <a:rPr lang="en" sz="1200">
                <a:solidFill>
                  <a:srgbClr val="4285F4"/>
                </a:solidFill>
                <a:latin typeface="Google Sans"/>
                <a:ea typeface="Google Sans"/>
                <a:cs typeface="Google Sans"/>
                <a:sym typeface="Google Sans"/>
              </a:rPr>
              <a:t>l </a:t>
            </a:r>
            <a:r>
              <a:rPr i="0" lang="en" sz="1200" u="none" cap="none" strike="noStrike">
                <a:solidFill>
                  <a:srgbClr val="4285F4"/>
                </a:solidFill>
                <a:latin typeface="Google Sans"/>
                <a:ea typeface="Google Sans"/>
                <a:cs typeface="Google Sans"/>
                <a:sym typeface="Google Sans"/>
              </a:rPr>
              <a:t>Language</a:t>
            </a:r>
            <a:endParaRPr sz="1200">
              <a:solidFill>
                <a:srgbClr val="4285F4"/>
              </a:solidFill>
              <a:latin typeface="Google Sans"/>
              <a:ea typeface="Google Sans"/>
              <a:cs typeface="Google Sans"/>
              <a:sym typeface="Google Sans"/>
            </a:endParaRPr>
          </a:p>
        </p:txBody>
      </p:sp>
      <p:pic>
        <p:nvPicPr>
          <p:cNvPr descr="open" id="2528" name="Google Shape;2528;p231"/>
          <p:cNvPicPr preferRelativeResize="0"/>
          <p:nvPr/>
        </p:nvPicPr>
        <p:blipFill>
          <a:blip r:embed="rId6">
            <a:alphaModFix/>
          </a:blip>
          <a:stretch>
            <a:fillRect/>
          </a:stretch>
        </p:blipFill>
        <p:spPr>
          <a:xfrm>
            <a:off x="4178739" y="2899866"/>
            <a:ext cx="799050" cy="785720"/>
          </a:xfrm>
          <a:prstGeom prst="rect">
            <a:avLst/>
          </a:prstGeom>
          <a:noFill/>
          <a:ln>
            <a:noFill/>
          </a:ln>
        </p:spPr>
      </p:pic>
      <p:pic>
        <p:nvPicPr>
          <p:cNvPr descr="Video_Intelligence_512px_Retina.png" id="2529" name="Google Shape;2529;p231"/>
          <p:cNvPicPr preferRelativeResize="0"/>
          <p:nvPr/>
        </p:nvPicPr>
        <p:blipFill>
          <a:blip r:embed="rId7">
            <a:alphaModFix/>
          </a:blip>
          <a:stretch>
            <a:fillRect/>
          </a:stretch>
        </p:blipFill>
        <p:spPr>
          <a:xfrm>
            <a:off x="5589529" y="1857591"/>
            <a:ext cx="799042" cy="715816"/>
          </a:xfrm>
          <a:prstGeom prst="rect">
            <a:avLst/>
          </a:prstGeom>
          <a:noFill/>
          <a:ln>
            <a:noFill/>
          </a:ln>
        </p:spPr>
      </p:pic>
      <p:pic>
        <p:nvPicPr>
          <p:cNvPr descr="TranslateAPI_512px (1).png" id="2530" name="Google Shape;2530;p231"/>
          <p:cNvPicPr preferRelativeResize="0"/>
          <p:nvPr/>
        </p:nvPicPr>
        <p:blipFill rotWithShape="1">
          <a:blip r:embed="rId8">
            <a:alphaModFix/>
          </a:blip>
          <a:srcRect b="0" l="0" r="0" t="0"/>
          <a:stretch/>
        </p:blipFill>
        <p:spPr>
          <a:xfrm>
            <a:off x="7000397" y="2883588"/>
            <a:ext cx="813000" cy="813000"/>
          </a:xfrm>
          <a:prstGeom prst="rect">
            <a:avLst/>
          </a:prstGeom>
          <a:noFill/>
          <a:ln>
            <a:noFill/>
          </a:ln>
        </p:spPr>
      </p:pic>
      <p:grpSp>
        <p:nvGrpSpPr>
          <p:cNvPr id="2531" name="Google Shape;2531;p231"/>
          <p:cNvGrpSpPr/>
          <p:nvPr/>
        </p:nvGrpSpPr>
        <p:grpSpPr>
          <a:xfrm>
            <a:off x="4855662" y="1857591"/>
            <a:ext cx="2266800" cy="993041"/>
            <a:chOff x="4855662" y="2009991"/>
            <a:chExt cx="2266800" cy="993041"/>
          </a:xfrm>
        </p:grpSpPr>
        <p:sp>
          <p:nvSpPr>
            <p:cNvPr id="2532" name="Google Shape;2532;p231"/>
            <p:cNvSpPr txBox="1"/>
            <p:nvPr/>
          </p:nvSpPr>
          <p:spPr>
            <a:xfrm>
              <a:off x="4855662" y="2775032"/>
              <a:ext cx="2266800" cy="2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Font typeface="Roboto"/>
                <a:buNone/>
              </a:pPr>
              <a:r>
                <a:rPr lang="en" sz="1200">
                  <a:solidFill>
                    <a:srgbClr val="4285F4"/>
                  </a:solidFill>
                  <a:latin typeface="Google Sans"/>
                  <a:ea typeface="Google Sans"/>
                  <a:cs typeface="Google Sans"/>
                  <a:sym typeface="Google Sans"/>
                </a:rPr>
                <a:t>Cloud Video Intelligence</a:t>
              </a:r>
              <a:endParaRPr sz="1200">
                <a:solidFill>
                  <a:srgbClr val="4285F4"/>
                </a:solidFill>
                <a:latin typeface="Google Sans"/>
                <a:ea typeface="Google Sans"/>
                <a:cs typeface="Google Sans"/>
                <a:sym typeface="Google Sans"/>
              </a:endParaRPr>
            </a:p>
          </p:txBody>
        </p:sp>
        <p:pic>
          <p:nvPicPr>
            <p:cNvPr descr="Video_Intelligence_512px_Retina.png" id="2533" name="Google Shape;2533;p231"/>
            <p:cNvPicPr preferRelativeResize="0"/>
            <p:nvPr/>
          </p:nvPicPr>
          <p:blipFill>
            <a:blip r:embed="rId9">
              <a:alphaModFix/>
            </a:blip>
            <a:stretch>
              <a:fillRect/>
            </a:stretch>
          </p:blipFill>
          <p:spPr>
            <a:xfrm>
              <a:off x="5589529" y="2009991"/>
              <a:ext cx="799042" cy="715816"/>
            </a:xfrm>
            <a:prstGeom prst="rect">
              <a:avLst/>
            </a:prstGeom>
            <a:noFill/>
            <a:ln>
              <a:noFill/>
            </a:ln>
          </p:spPr>
        </p:pic>
      </p:grpSp>
      <p:sp>
        <p:nvSpPr>
          <p:cNvPr id="2534" name="Google Shape;2534;p231"/>
          <p:cNvSpPr txBox="1"/>
          <p:nvPr/>
        </p:nvSpPr>
        <p:spPr>
          <a:xfrm>
            <a:off x="6744392" y="3737614"/>
            <a:ext cx="1324800" cy="228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i="0" lang="en" sz="1200" u="none" cap="none" strike="noStrike">
                <a:solidFill>
                  <a:srgbClr val="4285F4"/>
                </a:solidFill>
                <a:latin typeface="Google Sans"/>
                <a:ea typeface="Google Sans"/>
                <a:cs typeface="Google Sans"/>
                <a:sym typeface="Google Sans"/>
              </a:rPr>
              <a:t>Cloud</a:t>
            </a:r>
            <a:r>
              <a:rPr lang="en" sz="1200">
                <a:solidFill>
                  <a:srgbClr val="4285F4"/>
                </a:solidFill>
                <a:latin typeface="Google Sans"/>
                <a:ea typeface="Google Sans"/>
                <a:cs typeface="Google Sans"/>
                <a:sym typeface="Google Sans"/>
              </a:rPr>
              <a:t> Translation</a:t>
            </a:r>
            <a:endParaRPr sz="1200">
              <a:solidFill>
                <a:srgbClr val="4285F4"/>
              </a:solidFill>
              <a:latin typeface="Google Sans"/>
              <a:ea typeface="Google Sans"/>
              <a:cs typeface="Google Sans"/>
              <a:sym typeface="Google Sans"/>
            </a:endParaRPr>
          </a:p>
        </p:txBody>
      </p:sp>
      <p:grpSp>
        <p:nvGrpSpPr>
          <p:cNvPr id="2535" name="Google Shape;2535;p231"/>
          <p:cNvGrpSpPr/>
          <p:nvPr/>
        </p:nvGrpSpPr>
        <p:grpSpPr>
          <a:xfrm>
            <a:off x="775825" y="2916939"/>
            <a:ext cx="1947600" cy="1048675"/>
            <a:chOff x="775825" y="3069339"/>
            <a:chExt cx="1947600" cy="1048675"/>
          </a:xfrm>
        </p:grpSpPr>
        <p:pic>
          <p:nvPicPr>
            <p:cNvPr descr="Speech_512px_Retina.png" id="2536" name="Google Shape;2536;p231"/>
            <p:cNvPicPr preferRelativeResize="0"/>
            <p:nvPr/>
          </p:nvPicPr>
          <p:blipFill rotWithShape="1">
            <a:blip r:embed="rId10">
              <a:alphaModFix/>
            </a:blip>
            <a:srcRect b="0" l="0" r="0" t="0"/>
            <a:stretch/>
          </p:blipFill>
          <p:spPr>
            <a:xfrm>
              <a:off x="1343116" y="3069339"/>
              <a:ext cx="813000" cy="813000"/>
            </a:xfrm>
            <a:prstGeom prst="rect">
              <a:avLst/>
            </a:prstGeom>
            <a:noFill/>
            <a:ln>
              <a:noFill/>
            </a:ln>
          </p:spPr>
        </p:pic>
        <p:sp>
          <p:nvSpPr>
            <p:cNvPr id="2537" name="Google Shape;2537;p231"/>
            <p:cNvSpPr txBox="1"/>
            <p:nvPr/>
          </p:nvSpPr>
          <p:spPr>
            <a:xfrm>
              <a:off x="775825" y="3890014"/>
              <a:ext cx="1947600" cy="228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i="0" lang="en" sz="1200" u="none" cap="none" strike="noStrike">
                  <a:solidFill>
                    <a:srgbClr val="4285F4"/>
                  </a:solidFill>
                  <a:latin typeface="Google Sans"/>
                  <a:ea typeface="Google Sans"/>
                  <a:cs typeface="Google Sans"/>
                  <a:sym typeface="Google Sans"/>
                </a:rPr>
                <a:t>Cloud </a:t>
              </a:r>
              <a:r>
                <a:rPr lang="en" sz="1200">
                  <a:solidFill>
                    <a:srgbClr val="4285F4"/>
                  </a:solidFill>
                  <a:latin typeface="Google Sans"/>
                  <a:ea typeface="Google Sans"/>
                  <a:cs typeface="Google Sans"/>
                  <a:sym typeface="Google Sans"/>
                </a:rPr>
                <a:t>S</a:t>
              </a:r>
              <a:r>
                <a:rPr i="0" lang="en" sz="1200" u="none" cap="none" strike="noStrike">
                  <a:solidFill>
                    <a:srgbClr val="4285F4"/>
                  </a:solidFill>
                  <a:latin typeface="Google Sans"/>
                  <a:ea typeface="Google Sans"/>
                  <a:cs typeface="Google Sans"/>
                  <a:sym typeface="Google Sans"/>
                </a:rPr>
                <a:t>peech</a:t>
              </a:r>
              <a:r>
                <a:rPr lang="en" sz="1200">
                  <a:solidFill>
                    <a:srgbClr val="4285F4"/>
                  </a:solidFill>
                  <a:latin typeface="Google Sans"/>
                  <a:ea typeface="Google Sans"/>
                  <a:cs typeface="Google Sans"/>
                  <a:sym typeface="Google Sans"/>
                </a:rPr>
                <a:t>-</a:t>
              </a:r>
              <a:r>
                <a:rPr i="0" lang="en" sz="1200" u="none" cap="none" strike="noStrike">
                  <a:solidFill>
                    <a:srgbClr val="4285F4"/>
                  </a:solidFill>
                  <a:latin typeface="Google Sans"/>
                  <a:ea typeface="Google Sans"/>
                  <a:cs typeface="Google Sans"/>
                  <a:sym typeface="Google Sans"/>
                </a:rPr>
                <a:t>to</a:t>
              </a:r>
              <a:r>
                <a:rPr lang="en" sz="1200">
                  <a:solidFill>
                    <a:srgbClr val="4285F4"/>
                  </a:solidFill>
                  <a:latin typeface="Google Sans"/>
                  <a:ea typeface="Google Sans"/>
                  <a:cs typeface="Google Sans"/>
                  <a:sym typeface="Google Sans"/>
                </a:rPr>
                <a:t>-T</a:t>
              </a:r>
              <a:r>
                <a:rPr i="0" lang="en" sz="1200" u="none" cap="none" strike="noStrike">
                  <a:solidFill>
                    <a:srgbClr val="4285F4"/>
                  </a:solidFill>
                  <a:latin typeface="Google Sans"/>
                  <a:ea typeface="Google Sans"/>
                  <a:cs typeface="Google Sans"/>
                  <a:sym typeface="Google Sans"/>
                </a:rPr>
                <a:t>ext &amp; </a:t>
              </a:r>
              <a:endParaRPr i="0" sz="1200" u="none" cap="none" strike="noStrike">
                <a:solidFill>
                  <a:srgbClr val="4285F4"/>
                </a:solidFill>
                <a:latin typeface="Google Sans"/>
                <a:ea typeface="Google Sans"/>
                <a:cs typeface="Google Sans"/>
                <a:sym typeface="Google Sans"/>
              </a:endParaRPr>
            </a:p>
            <a:p>
              <a:pPr indent="0" lvl="0" marL="0" marR="0" rtl="0" algn="ctr">
                <a:lnSpc>
                  <a:spcPct val="100000"/>
                </a:lnSpc>
                <a:spcBef>
                  <a:spcPts val="0"/>
                </a:spcBef>
                <a:spcAft>
                  <a:spcPts val="0"/>
                </a:spcAft>
                <a:buClr>
                  <a:srgbClr val="FFFFFF"/>
                </a:buClr>
                <a:buFont typeface="Roboto"/>
                <a:buNone/>
              </a:pPr>
              <a:r>
                <a:rPr lang="en" sz="1200">
                  <a:solidFill>
                    <a:srgbClr val="4285F4"/>
                  </a:solidFill>
                  <a:latin typeface="Google Sans"/>
                  <a:ea typeface="Google Sans"/>
                  <a:cs typeface="Google Sans"/>
                  <a:sym typeface="Google Sans"/>
                </a:rPr>
                <a:t>Text-to-Speech</a:t>
              </a:r>
              <a:endParaRPr sz="1200">
                <a:solidFill>
                  <a:srgbClr val="4285F4"/>
                </a:solidFill>
                <a:latin typeface="Google Sans"/>
                <a:ea typeface="Google Sans"/>
                <a:cs typeface="Google Sans"/>
                <a:sym typeface="Google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232"/>
          <p:cNvSpPr txBox="1"/>
          <p:nvPr>
            <p:ph type="title"/>
          </p:nvPr>
        </p:nvSpPr>
        <p:spPr>
          <a:xfrm>
            <a:off x="637700" y="1674450"/>
            <a:ext cx="5080200" cy="10899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b="0" lang="en" sz="4800"/>
              <a:t>Custom tasks</a:t>
            </a:r>
            <a:endParaRPr b="0" sz="4800">
              <a:solidFill>
                <a:schemeClr val="dk1"/>
              </a:solidFill>
            </a:endParaRPr>
          </a:p>
        </p:txBody>
      </p:sp>
      <p:sp>
        <p:nvSpPr>
          <p:cNvPr id="2543" name="Google Shape;2543;p232"/>
          <p:cNvSpPr txBox="1"/>
          <p:nvPr>
            <p:ph idx="4294967295" type="body"/>
          </p:nvPr>
        </p:nvSpPr>
        <p:spPr>
          <a:xfrm>
            <a:off x="4771800" y="989500"/>
            <a:ext cx="4375500" cy="2919600"/>
          </a:xfrm>
          <a:prstGeom prst="rect">
            <a:avLst/>
          </a:prstGeom>
        </p:spPr>
        <p:txBody>
          <a:bodyPr anchorCtr="0" anchor="ctr" bIns="0" lIns="0" spcFirstLastPara="1" rIns="228600" wrap="square" tIns="0">
            <a:noAutofit/>
          </a:bodyPr>
          <a:lstStyle/>
          <a:p>
            <a:pPr indent="-361950" lvl="0" marL="457200" rtl="0" algn="l">
              <a:lnSpc>
                <a:spcPct val="100000"/>
              </a:lnSpc>
              <a:spcBef>
                <a:spcPts val="0"/>
              </a:spcBef>
              <a:spcAft>
                <a:spcPts val="0"/>
              </a:spcAft>
              <a:buSzPts val="2100"/>
              <a:buFont typeface="Google Sans"/>
              <a:buAutoNum type="arabicPeriod"/>
            </a:pPr>
            <a:r>
              <a:rPr lang="en" sz="2100">
                <a:latin typeface="Google Sans"/>
                <a:ea typeface="Google Sans"/>
                <a:cs typeface="Google Sans"/>
                <a:sym typeface="Google Sans"/>
              </a:rPr>
              <a:t>Create a </a:t>
            </a:r>
            <a:r>
              <a:rPr b="1" lang="en" sz="2100">
                <a:latin typeface="Google Sans"/>
                <a:ea typeface="Google Sans"/>
                <a:cs typeface="Google Sans"/>
                <a:sym typeface="Google Sans"/>
              </a:rPr>
              <a:t>dataset</a:t>
            </a:r>
            <a:endParaRPr b="1" sz="2100">
              <a:latin typeface="Google Sans"/>
              <a:ea typeface="Google Sans"/>
              <a:cs typeface="Google Sans"/>
              <a:sym typeface="Google Sans"/>
            </a:endParaRPr>
          </a:p>
          <a:p>
            <a:pPr indent="-361950" lvl="0" marL="457200" rtl="0" algn="l">
              <a:lnSpc>
                <a:spcPct val="100000"/>
              </a:lnSpc>
              <a:spcBef>
                <a:spcPts val="1000"/>
              </a:spcBef>
              <a:spcAft>
                <a:spcPts val="0"/>
              </a:spcAft>
              <a:buSzPts val="2100"/>
              <a:buFont typeface="Google Sans"/>
              <a:buAutoNum type="arabicPeriod"/>
            </a:pPr>
            <a:r>
              <a:rPr lang="en" sz="2100">
                <a:latin typeface="Google Sans"/>
                <a:ea typeface="Google Sans"/>
                <a:cs typeface="Google Sans"/>
                <a:sym typeface="Google Sans"/>
              </a:rPr>
              <a:t>Train a </a:t>
            </a:r>
            <a:r>
              <a:rPr b="1" lang="en" sz="2100">
                <a:latin typeface="Google Sans"/>
                <a:ea typeface="Google Sans"/>
                <a:cs typeface="Google Sans"/>
                <a:sym typeface="Google Sans"/>
              </a:rPr>
              <a:t>model</a:t>
            </a:r>
            <a:endParaRPr b="1" sz="2100">
              <a:latin typeface="Google Sans"/>
              <a:ea typeface="Google Sans"/>
              <a:cs typeface="Google Sans"/>
              <a:sym typeface="Google Sans"/>
            </a:endParaRPr>
          </a:p>
          <a:p>
            <a:pPr indent="-361950" lvl="0" marL="457200" rtl="0" algn="l">
              <a:lnSpc>
                <a:spcPct val="100000"/>
              </a:lnSpc>
              <a:spcBef>
                <a:spcPts val="1000"/>
              </a:spcBef>
              <a:spcAft>
                <a:spcPts val="0"/>
              </a:spcAft>
              <a:buSzPts val="2100"/>
              <a:buFont typeface="Google Sans"/>
              <a:buAutoNum type="arabicPeriod"/>
            </a:pPr>
            <a:r>
              <a:rPr lang="en" sz="2100">
                <a:latin typeface="Google Sans"/>
                <a:ea typeface="Google Sans"/>
                <a:cs typeface="Google Sans"/>
                <a:sym typeface="Google Sans"/>
              </a:rPr>
              <a:t>Deploy to an </a:t>
            </a:r>
            <a:r>
              <a:rPr b="1" lang="en" sz="2100">
                <a:latin typeface="Google Sans"/>
                <a:ea typeface="Google Sans"/>
                <a:cs typeface="Google Sans"/>
                <a:sym typeface="Google Sans"/>
              </a:rPr>
              <a:t>endpoint</a:t>
            </a:r>
            <a:endParaRPr b="1" sz="2100">
              <a:latin typeface="Google Sans"/>
              <a:ea typeface="Google Sans"/>
              <a:cs typeface="Google Sans"/>
              <a:sym typeface="Google Sans"/>
            </a:endParaRPr>
          </a:p>
          <a:p>
            <a:pPr indent="-361950" lvl="0" marL="457200" rtl="0" algn="l">
              <a:lnSpc>
                <a:spcPct val="100000"/>
              </a:lnSpc>
              <a:spcBef>
                <a:spcPts val="1000"/>
              </a:spcBef>
              <a:spcAft>
                <a:spcPts val="1000"/>
              </a:spcAft>
              <a:buSzPts val="2100"/>
              <a:buFont typeface="Google Sans"/>
              <a:buAutoNum type="arabicPeriod"/>
            </a:pPr>
            <a:r>
              <a:rPr lang="en" sz="2100">
                <a:latin typeface="Google Sans"/>
                <a:ea typeface="Google Sans"/>
                <a:cs typeface="Google Sans"/>
                <a:sym typeface="Google Sans"/>
              </a:rPr>
              <a:t>Get</a:t>
            </a:r>
            <a:r>
              <a:rPr b="1" lang="en" sz="2100">
                <a:latin typeface="Google Sans"/>
                <a:ea typeface="Google Sans"/>
                <a:cs typeface="Google Sans"/>
                <a:sym typeface="Google Sans"/>
              </a:rPr>
              <a:t> predictions</a:t>
            </a:r>
            <a:endParaRPr b="1" sz="2100">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233"/>
          <p:cNvSpPr txBox="1"/>
          <p:nvPr>
            <p:ph type="title"/>
          </p:nvPr>
        </p:nvSpPr>
        <p:spPr>
          <a:xfrm>
            <a:off x="356600" y="243200"/>
            <a:ext cx="75090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These tools support</a:t>
            </a:r>
            <a:r>
              <a:rPr lang="en"/>
              <a:t>...</a:t>
            </a:r>
            <a:r>
              <a:rPr lang="en"/>
              <a:t>.</a:t>
            </a:r>
            <a:endParaRPr/>
          </a:p>
          <a:p>
            <a:pPr indent="0" lvl="0" marL="0" rtl="0" algn="l">
              <a:spcBef>
                <a:spcPts val="0"/>
              </a:spcBef>
              <a:spcAft>
                <a:spcPts val="0"/>
              </a:spcAft>
              <a:buNone/>
            </a:pPr>
            <a:r>
              <a:t/>
            </a:r>
            <a:endParaRPr b="0"/>
          </a:p>
        </p:txBody>
      </p:sp>
      <p:cxnSp>
        <p:nvCxnSpPr>
          <p:cNvPr id="2549" name="Google Shape;2549;p233"/>
          <p:cNvCxnSpPr/>
          <p:nvPr/>
        </p:nvCxnSpPr>
        <p:spPr>
          <a:xfrm>
            <a:off x="4567350" y="881325"/>
            <a:ext cx="9300" cy="3535200"/>
          </a:xfrm>
          <a:prstGeom prst="straightConnector1">
            <a:avLst/>
          </a:prstGeom>
          <a:noFill/>
          <a:ln cap="flat" cmpd="sng" w="19050">
            <a:solidFill>
              <a:schemeClr val="dk2"/>
            </a:solidFill>
            <a:prstDash val="solid"/>
            <a:round/>
            <a:headEnd len="med" w="med" type="none"/>
            <a:tailEnd len="med" w="med" type="none"/>
          </a:ln>
        </p:spPr>
      </p:cxnSp>
      <p:sp>
        <p:nvSpPr>
          <p:cNvPr id="2550" name="Google Shape;2550;p233"/>
          <p:cNvSpPr txBox="1"/>
          <p:nvPr/>
        </p:nvSpPr>
        <p:spPr>
          <a:xfrm>
            <a:off x="685225" y="881325"/>
            <a:ext cx="3050400" cy="704700"/>
          </a:xfrm>
          <a:prstGeom prst="rect">
            <a:avLst/>
          </a:prstGeom>
          <a:noFill/>
          <a:ln>
            <a:noFill/>
          </a:ln>
        </p:spPr>
        <p:txBody>
          <a:bodyPr anchorCtr="0" anchor="t" bIns="0" lIns="0" spcFirstLastPara="1" rIns="228600" wrap="square" tIns="0">
            <a:noAutofit/>
          </a:bodyPr>
          <a:lstStyle/>
          <a:p>
            <a:pPr indent="0" lvl="0" marL="0" rtl="0" algn="l">
              <a:lnSpc>
                <a:spcPct val="115000"/>
              </a:lnSpc>
              <a:spcBef>
                <a:spcPts val="0"/>
              </a:spcBef>
              <a:spcAft>
                <a:spcPts val="1000"/>
              </a:spcAft>
              <a:buNone/>
            </a:pPr>
            <a:r>
              <a:rPr b="1" lang="en" sz="1300">
                <a:solidFill>
                  <a:schemeClr val="lt1"/>
                </a:solidFill>
                <a:latin typeface="Google Sans"/>
                <a:ea typeface="Google Sans"/>
                <a:cs typeface="Google Sans"/>
                <a:sym typeface="Google Sans"/>
              </a:rPr>
              <a:t>UI based model development</a:t>
            </a:r>
            <a:endParaRPr b="1" sz="1300">
              <a:solidFill>
                <a:schemeClr val="lt1"/>
              </a:solidFill>
              <a:latin typeface="Google Sans"/>
              <a:ea typeface="Google Sans"/>
              <a:cs typeface="Google Sans"/>
              <a:sym typeface="Google Sans"/>
            </a:endParaRPr>
          </a:p>
        </p:txBody>
      </p:sp>
      <p:sp>
        <p:nvSpPr>
          <p:cNvPr id="2551" name="Google Shape;2551;p233"/>
          <p:cNvSpPr txBox="1"/>
          <p:nvPr/>
        </p:nvSpPr>
        <p:spPr>
          <a:xfrm>
            <a:off x="5503875" y="881325"/>
            <a:ext cx="3050400" cy="704700"/>
          </a:xfrm>
          <a:prstGeom prst="rect">
            <a:avLst/>
          </a:prstGeom>
          <a:noFill/>
          <a:ln>
            <a:noFill/>
          </a:ln>
        </p:spPr>
        <p:txBody>
          <a:bodyPr anchorCtr="0" anchor="t" bIns="0" lIns="0" spcFirstLastPara="1" rIns="228600" wrap="square" tIns="0">
            <a:noAutofit/>
          </a:bodyPr>
          <a:lstStyle/>
          <a:p>
            <a:pPr indent="0" lvl="0" marL="0" rtl="0" algn="l">
              <a:lnSpc>
                <a:spcPct val="115000"/>
              </a:lnSpc>
              <a:spcBef>
                <a:spcPts val="0"/>
              </a:spcBef>
              <a:spcAft>
                <a:spcPts val="1000"/>
              </a:spcAft>
              <a:buNone/>
            </a:pPr>
            <a:r>
              <a:rPr b="1" lang="en" sz="1300">
                <a:solidFill>
                  <a:schemeClr val="lt1"/>
                </a:solidFill>
                <a:latin typeface="Google Sans"/>
                <a:ea typeface="Google Sans"/>
                <a:cs typeface="Google Sans"/>
                <a:sym typeface="Google Sans"/>
              </a:rPr>
              <a:t>Programmatic model development</a:t>
            </a:r>
            <a:endParaRPr b="1" sz="1300">
              <a:solidFill>
                <a:schemeClr val="lt1"/>
              </a:solidFill>
              <a:latin typeface="Google Sans"/>
              <a:ea typeface="Google Sans"/>
              <a:cs typeface="Google Sans"/>
              <a:sym typeface="Google Sans"/>
            </a:endParaRPr>
          </a:p>
        </p:txBody>
      </p:sp>
      <p:pic>
        <p:nvPicPr>
          <p:cNvPr id="2552" name="Google Shape;2552;p233"/>
          <p:cNvPicPr preferRelativeResize="0"/>
          <p:nvPr/>
        </p:nvPicPr>
        <p:blipFill>
          <a:blip r:embed="rId3">
            <a:alphaModFix/>
          </a:blip>
          <a:stretch>
            <a:fillRect/>
          </a:stretch>
        </p:blipFill>
        <p:spPr>
          <a:xfrm>
            <a:off x="246800" y="1581649"/>
            <a:ext cx="3961051" cy="2134574"/>
          </a:xfrm>
          <a:prstGeom prst="rect">
            <a:avLst/>
          </a:prstGeom>
          <a:noFill/>
          <a:ln cap="flat" cmpd="sng" w="9525">
            <a:solidFill>
              <a:schemeClr val="lt1"/>
            </a:solidFill>
            <a:prstDash val="solid"/>
            <a:round/>
            <a:headEnd len="sm" w="sm" type="none"/>
            <a:tailEnd len="sm" w="sm" type="none"/>
          </a:ln>
        </p:spPr>
      </p:pic>
      <p:sp>
        <p:nvSpPr>
          <p:cNvPr id="2553" name="Google Shape;2553;p233"/>
          <p:cNvSpPr txBox="1"/>
          <p:nvPr/>
        </p:nvSpPr>
        <p:spPr>
          <a:xfrm>
            <a:off x="4765650" y="1360175"/>
            <a:ext cx="4227600" cy="2589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Clr>
                <a:srgbClr val="000000"/>
              </a:buClr>
              <a:buFont typeface="Arial"/>
              <a:buNone/>
            </a:pPr>
            <a:r>
              <a:rPr lang="en" sz="1100">
                <a:solidFill>
                  <a:srgbClr val="D5A6BD"/>
                </a:solidFill>
                <a:latin typeface="Roboto Mono"/>
                <a:ea typeface="Roboto Mono"/>
                <a:cs typeface="Roboto Mono"/>
                <a:sym typeface="Roboto Mono"/>
              </a:rPr>
              <a:t># Define job</a:t>
            </a:r>
            <a:endParaRPr sz="1100">
              <a:solidFill>
                <a:srgbClr val="D5A6BD"/>
              </a:solidFill>
              <a:latin typeface="Roboto Mono"/>
              <a:ea typeface="Roboto Mono"/>
              <a:cs typeface="Roboto Mono"/>
              <a:sym typeface="Roboto Mono"/>
            </a:endParaRPr>
          </a:p>
          <a:p>
            <a:pPr indent="0" lvl="0" marL="0" rtl="0" algn="l">
              <a:lnSpc>
                <a:spcPct val="110000"/>
              </a:lnSpc>
              <a:spcBef>
                <a:spcPts val="0"/>
              </a:spcBef>
              <a:spcAft>
                <a:spcPts val="0"/>
              </a:spcAft>
              <a:buClr>
                <a:srgbClr val="000000"/>
              </a:buClr>
              <a:buFont typeface="Arial"/>
              <a:buNone/>
            </a:pPr>
            <a:r>
              <a:rPr lang="en" sz="1100">
                <a:solidFill>
                  <a:srgbClr val="FFFFFF"/>
                </a:solidFill>
                <a:latin typeface="Roboto Mono"/>
                <a:ea typeface="Roboto Mono"/>
                <a:cs typeface="Roboto Mono"/>
                <a:sym typeface="Roboto Mono"/>
              </a:rPr>
              <a:t>job </a:t>
            </a:r>
            <a:r>
              <a:rPr lang="en" sz="1100">
                <a:solidFill>
                  <a:srgbClr val="90A4AE"/>
                </a:solidFill>
                <a:latin typeface="Roboto Mono"/>
                <a:ea typeface="Roboto Mono"/>
                <a:cs typeface="Roboto Mono"/>
                <a:sym typeface="Roboto Mono"/>
              </a:rPr>
              <a:t>=</a:t>
            </a:r>
            <a:r>
              <a:rPr lang="en" sz="1100">
                <a:solidFill>
                  <a:srgbClr val="FFFFFF"/>
                </a:solidFill>
                <a:latin typeface="Roboto Mono"/>
                <a:ea typeface="Roboto Mono"/>
                <a:cs typeface="Roboto Mono"/>
                <a:sym typeface="Roboto Mono"/>
              </a:rPr>
              <a:t> aiplatform</a:t>
            </a:r>
            <a:r>
              <a:rPr lang="en" sz="1100">
                <a:solidFill>
                  <a:srgbClr val="90A4AE"/>
                </a:solidFill>
                <a:latin typeface="Roboto Mono"/>
                <a:ea typeface="Roboto Mono"/>
                <a:cs typeface="Roboto Mono"/>
                <a:sym typeface="Roboto Mono"/>
              </a:rPr>
              <a:t>.</a:t>
            </a:r>
            <a:r>
              <a:rPr lang="en" sz="1100">
                <a:solidFill>
                  <a:srgbClr val="FFFFFF"/>
                </a:solidFill>
                <a:latin typeface="Roboto Mono"/>
                <a:ea typeface="Roboto Mono"/>
                <a:cs typeface="Roboto Mono"/>
                <a:sym typeface="Roboto Mono"/>
              </a:rPr>
              <a:t>AutoMLTabularTrainingJob</a:t>
            </a:r>
            <a:r>
              <a:rPr lang="en" sz="1100">
                <a:solidFill>
                  <a:srgbClr val="90A4AE"/>
                </a:solidFill>
                <a:latin typeface="Roboto Mono"/>
                <a:ea typeface="Roboto Mono"/>
                <a:cs typeface="Roboto Mono"/>
                <a:sym typeface="Roboto Mono"/>
              </a:rPr>
              <a:t>(</a:t>
            </a:r>
            <a:endParaRPr sz="1100">
              <a:solidFill>
                <a:srgbClr val="FFFFFF"/>
              </a:solidFill>
              <a:latin typeface="Roboto Mono"/>
              <a:ea typeface="Roboto Mono"/>
              <a:cs typeface="Roboto Mono"/>
              <a:sym typeface="Roboto Mono"/>
            </a:endParaRPr>
          </a:p>
          <a:p>
            <a:pPr indent="0" lvl="0" marL="0" rtl="0" algn="l">
              <a:lnSpc>
                <a:spcPct val="110000"/>
              </a:lnSpc>
              <a:spcBef>
                <a:spcPts val="0"/>
              </a:spcBef>
              <a:spcAft>
                <a:spcPts val="0"/>
              </a:spcAft>
              <a:buClr>
                <a:srgbClr val="000000"/>
              </a:buClr>
              <a:buFont typeface="Arial"/>
              <a:buNone/>
            </a:pPr>
            <a:r>
              <a:rPr lang="en" sz="1100">
                <a:solidFill>
                  <a:srgbClr val="FFFFFF"/>
                </a:solidFill>
                <a:latin typeface="Roboto Mono"/>
                <a:ea typeface="Roboto Mono"/>
                <a:cs typeface="Roboto Mono"/>
                <a:sym typeface="Roboto Mono"/>
              </a:rPr>
              <a:t>    display_name</a:t>
            </a:r>
            <a:r>
              <a:rPr lang="en" sz="1100">
                <a:solidFill>
                  <a:srgbClr val="90A4AE"/>
                </a:solidFill>
                <a:latin typeface="Roboto Mono"/>
                <a:ea typeface="Roboto Mono"/>
                <a:cs typeface="Roboto Mono"/>
                <a:sym typeface="Roboto Mono"/>
              </a:rPr>
              <a:t>=</a:t>
            </a:r>
            <a:r>
              <a:rPr lang="en" sz="1100">
                <a:solidFill>
                  <a:srgbClr val="00BFA4"/>
                </a:solidFill>
                <a:latin typeface="Roboto Mono"/>
                <a:ea typeface="Roboto Mono"/>
                <a:cs typeface="Roboto Mono"/>
                <a:sym typeface="Roboto Mono"/>
              </a:rPr>
              <a:t>'price-predict-training'</a:t>
            </a:r>
            <a:r>
              <a:rPr lang="en" sz="1100">
                <a:solidFill>
                  <a:srgbClr val="90A4AE"/>
                </a:solidFill>
                <a:latin typeface="Roboto Mono"/>
                <a:ea typeface="Roboto Mono"/>
                <a:cs typeface="Roboto Mono"/>
                <a:sym typeface="Roboto Mono"/>
              </a:rPr>
              <a:t>,</a:t>
            </a:r>
            <a:endParaRPr sz="1100">
              <a:solidFill>
                <a:srgbClr val="FFFFFF"/>
              </a:solidFill>
              <a:latin typeface="Roboto Mono"/>
              <a:ea typeface="Roboto Mono"/>
              <a:cs typeface="Roboto Mono"/>
              <a:sym typeface="Roboto Mono"/>
            </a:endParaRPr>
          </a:p>
          <a:p>
            <a:pPr indent="0" lvl="0" marL="0" rtl="0" algn="l">
              <a:lnSpc>
                <a:spcPct val="110000"/>
              </a:lnSpc>
              <a:spcBef>
                <a:spcPts val="0"/>
              </a:spcBef>
              <a:spcAft>
                <a:spcPts val="0"/>
              </a:spcAft>
              <a:buClr>
                <a:srgbClr val="000000"/>
              </a:buClr>
              <a:buFont typeface="Arial"/>
              <a:buNone/>
            </a:pPr>
            <a:r>
              <a:rPr lang="en" sz="1100">
                <a:solidFill>
                  <a:srgbClr val="FFFFFF"/>
                </a:solidFill>
                <a:latin typeface="Roboto Mono"/>
                <a:ea typeface="Roboto Mono"/>
                <a:cs typeface="Roboto Mono"/>
                <a:sym typeface="Roboto Mono"/>
              </a:rPr>
              <a:t>    optimization_prediction_type</a:t>
            </a:r>
            <a:r>
              <a:rPr lang="en" sz="1100">
                <a:solidFill>
                  <a:srgbClr val="90A4AE"/>
                </a:solidFill>
                <a:latin typeface="Roboto Mono"/>
                <a:ea typeface="Roboto Mono"/>
                <a:cs typeface="Roboto Mono"/>
                <a:sym typeface="Roboto Mono"/>
              </a:rPr>
              <a:t>=</a:t>
            </a:r>
            <a:r>
              <a:rPr lang="en" sz="1100">
                <a:solidFill>
                  <a:srgbClr val="00BFA4"/>
                </a:solidFill>
                <a:latin typeface="Roboto Mono"/>
                <a:ea typeface="Roboto Mono"/>
                <a:cs typeface="Roboto Mono"/>
                <a:sym typeface="Roboto Mono"/>
              </a:rPr>
              <a:t>'regression'</a:t>
            </a:r>
            <a:endParaRPr sz="1100">
              <a:solidFill>
                <a:srgbClr val="FFFFFF"/>
              </a:solidFill>
              <a:latin typeface="Roboto Mono"/>
              <a:ea typeface="Roboto Mono"/>
              <a:cs typeface="Roboto Mono"/>
              <a:sym typeface="Roboto Mono"/>
            </a:endParaRPr>
          </a:p>
          <a:p>
            <a:pPr indent="0" lvl="0" marL="0" rtl="0" algn="l">
              <a:lnSpc>
                <a:spcPct val="110000"/>
              </a:lnSpc>
              <a:spcBef>
                <a:spcPts val="0"/>
              </a:spcBef>
              <a:spcAft>
                <a:spcPts val="0"/>
              </a:spcAft>
              <a:buClr>
                <a:srgbClr val="000000"/>
              </a:buClr>
              <a:buFont typeface="Arial"/>
              <a:buNone/>
            </a:pPr>
            <a:r>
              <a:rPr lang="en" sz="1100">
                <a:solidFill>
                  <a:srgbClr val="90A4AE"/>
                </a:solidFill>
                <a:latin typeface="Roboto Mono"/>
                <a:ea typeface="Roboto Mono"/>
                <a:cs typeface="Roboto Mono"/>
                <a:sym typeface="Roboto Mono"/>
              </a:rPr>
              <a:t>)</a:t>
            </a:r>
            <a:endParaRPr sz="1100">
              <a:solidFill>
                <a:srgbClr val="FFFFFF"/>
              </a:solidFill>
              <a:latin typeface="Roboto Mono"/>
              <a:ea typeface="Roboto Mono"/>
              <a:cs typeface="Roboto Mono"/>
              <a:sym typeface="Roboto Mono"/>
            </a:endParaRPr>
          </a:p>
          <a:p>
            <a:pPr indent="0" lvl="0" marL="0" rtl="0" algn="l">
              <a:lnSpc>
                <a:spcPct val="110000"/>
              </a:lnSpc>
              <a:spcBef>
                <a:spcPts val="0"/>
              </a:spcBef>
              <a:spcAft>
                <a:spcPts val="0"/>
              </a:spcAft>
              <a:buClr>
                <a:srgbClr val="000000"/>
              </a:buClr>
              <a:buFont typeface="Arial"/>
              <a:buNone/>
            </a:pPr>
            <a:r>
              <a:t/>
            </a:r>
            <a:endParaRPr sz="1100">
              <a:solidFill>
                <a:srgbClr val="FFFFFF"/>
              </a:solidFill>
              <a:latin typeface="Roboto Mono"/>
              <a:ea typeface="Roboto Mono"/>
              <a:cs typeface="Roboto Mono"/>
              <a:sym typeface="Roboto Mono"/>
            </a:endParaRPr>
          </a:p>
          <a:p>
            <a:pPr indent="0" lvl="0" marL="0" rtl="0" algn="l">
              <a:lnSpc>
                <a:spcPct val="110000"/>
              </a:lnSpc>
              <a:spcBef>
                <a:spcPts val="0"/>
              </a:spcBef>
              <a:spcAft>
                <a:spcPts val="0"/>
              </a:spcAft>
              <a:buClr>
                <a:srgbClr val="000000"/>
              </a:buClr>
              <a:buFont typeface="Arial"/>
              <a:buNone/>
            </a:pPr>
            <a:r>
              <a:rPr lang="en" sz="1100">
                <a:solidFill>
                  <a:srgbClr val="D5A6BD"/>
                </a:solidFill>
                <a:latin typeface="Roboto Mono"/>
                <a:ea typeface="Roboto Mono"/>
                <a:cs typeface="Roboto Mono"/>
                <a:sym typeface="Roboto Mono"/>
              </a:rPr>
              <a:t># Run job</a:t>
            </a:r>
            <a:endParaRPr sz="1100">
              <a:solidFill>
                <a:srgbClr val="D5A6BD"/>
              </a:solidFill>
              <a:latin typeface="Roboto Mono"/>
              <a:ea typeface="Roboto Mono"/>
              <a:cs typeface="Roboto Mono"/>
              <a:sym typeface="Roboto Mono"/>
            </a:endParaRPr>
          </a:p>
          <a:p>
            <a:pPr indent="0" lvl="0" marL="0" rtl="0" algn="l">
              <a:lnSpc>
                <a:spcPct val="110000"/>
              </a:lnSpc>
              <a:spcBef>
                <a:spcPts val="0"/>
              </a:spcBef>
              <a:spcAft>
                <a:spcPts val="0"/>
              </a:spcAft>
              <a:buClr>
                <a:srgbClr val="000000"/>
              </a:buClr>
              <a:buFont typeface="Arial"/>
              <a:buNone/>
            </a:pPr>
            <a:r>
              <a:rPr lang="en" sz="1100">
                <a:solidFill>
                  <a:srgbClr val="FFFFFF"/>
                </a:solidFill>
                <a:latin typeface="Roboto Mono"/>
                <a:ea typeface="Roboto Mono"/>
                <a:cs typeface="Roboto Mono"/>
                <a:sym typeface="Roboto Mono"/>
              </a:rPr>
              <a:t>model </a:t>
            </a:r>
            <a:r>
              <a:rPr lang="en" sz="1100">
                <a:solidFill>
                  <a:srgbClr val="90A4AE"/>
                </a:solidFill>
                <a:latin typeface="Roboto Mono"/>
                <a:ea typeface="Roboto Mono"/>
                <a:cs typeface="Roboto Mono"/>
                <a:sym typeface="Roboto Mono"/>
              </a:rPr>
              <a:t>=</a:t>
            </a:r>
            <a:r>
              <a:rPr lang="en" sz="1100">
                <a:solidFill>
                  <a:srgbClr val="FFFFFF"/>
                </a:solidFill>
                <a:latin typeface="Roboto Mono"/>
                <a:ea typeface="Roboto Mono"/>
                <a:cs typeface="Roboto Mono"/>
                <a:sym typeface="Roboto Mono"/>
              </a:rPr>
              <a:t> job</a:t>
            </a:r>
            <a:r>
              <a:rPr lang="en" sz="1100">
                <a:solidFill>
                  <a:srgbClr val="90A4AE"/>
                </a:solidFill>
                <a:latin typeface="Roboto Mono"/>
                <a:ea typeface="Roboto Mono"/>
                <a:cs typeface="Roboto Mono"/>
                <a:sym typeface="Roboto Mono"/>
              </a:rPr>
              <a:t>.</a:t>
            </a:r>
            <a:r>
              <a:rPr lang="en" sz="1100">
                <a:solidFill>
                  <a:srgbClr val="FFFFFF"/>
                </a:solidFill>
                <a:latin typeface="Roboto Mono"/>
                <a:ea typeface="Roboto Mono"/>
                <a:cs typeface="Roboto Mono"/>
                <a:sym typeface="Roboto Mono"/>
              </a:rPr>
              <a:t>run</a:t>
            </a:r>
            <a:r>
              <a:rPr lang="en" sz="1100">
                <a:solidFill>
                  <a:srgbClr val="90A4AE"/>
                </a:solidFill>
                <a:latin typeface="Roboto Mono"/>
                <a:ea typeface="Roboto Mono"/>
                <a:cs typeface="Roboto Mono"/>
                <a:sym typeface="Roboto Mono"/>
              </a:rPr>
              <a:t>(</a:t>
            </a:r>
            <a:endParaRPr sz="1100">
              <a:solidFill>
                <a:srgbClr val="FFFFFF"/>
              </a:solidFill>
              <a:latin typeface="Roboto Mono"/>
              <a:ea typeface="Roboto Mono"/>
              <a:cs typeface="Roboto Mono"/>
              <a:sym typeface="Roboto Mono"/>
            </a:endParaRPr>
          </a:p>
          <a:p>
            <a:pPr indent="0" lvl="0" marL="0" rtl="0" algn="l">
              <a:lnSpc>
                <a:spcPct val="110000"/>
              </a:lnSpc>
              <a:spcBef>
                <a:spcPts val="0"/>
              </a:spcBef>
              <a:spcAft>
                <a:spcPts val="0"/>
              </a:spcAft>
              <a:buClr>
                <a:srgbClr val="000000"/>
              </a:buClr>
              <a:buFont typeface="Arial"/>
              <a:buNone/>
            </a:pPr>
            <a:r>
              <a:rPr lang="en" sz="1100">
                <a:solidFill>
                  <a:srgbClr val="FFFFFF"/>
                </a:solidFill>
                <a:latin typeface="Roboto Mono"/>
                <a:ea typeface="Roboto Mono"/>
                <a:cs typeface="Roboto Mono"/>
                <a:sym typeface="Roboto Mono"/>
              </a:rPr>
              <a:t>    dataset</a:t>
            </a:r>
            <a:r>
              <a:rPr lang="en" sz="1100">
                <a:solidFill>
                  <a:srgbClr val="90A4AE"/>
                </a:solidFill>
                <a:latin typeface="Roboto Mono"/>
                <a:ea typeface="Roboto Mono"/>
                <a:cs typeface="Roboto Mono"/>
                <a:sym typeface="Roboto Mono"/>
              </a:rPr>
              <a:t>=</a:t>
            </a:r>
            <a:r>
              <a:rPr lang="en" sz="1100">
                <a:solidFill>
                  <a:srgbClr val="FFFFFF"/>
                </a:solidFill>
                <a:latin typeface="Roboto Mono"/>
                <a:ea typeface="Roboto Mono"/>
                <a:cs typeface="Roboto Mono"/>
                <a:sym typeface="Roboto Mono"/>
              </a:rPr>
              <a:t>ds</a:t>
            </a:r>
            <a:r>
              <a:rPr lang="en" sz="1100">
                <a:solidFill>
                  <a:srgbClr val="90A4AE"/>
                </a:solidFill>
                <a:latin typeface="Roboto Mono"/>
                <a:ea typeface="Roboto Mono"/>
                <a:cs typeface="Roboto Mono"/>
                <a:sym typeface="Roboto Mono"/>
              </a:rPr>
              <a:t>,</a:t>
            </a:r>
            <a:endParaRPr sz="1100">
              <a:solidFill>
                <a:srgbClr val="FFFFFF"/>
              </a:solidFill>
              <a:latin typeface="Roboto Mono"/>
              <a:ea typeface="Roboto Mono"/>
              <a:cs typeface="Roboto Mono"/>
              <a:sym typeface="Roboto Mono"/>
            </a:endParaRPr>
          </a:p>
          <a:p>
            <a:pPr indent="0" lvl="0" marL="0" rtl="0" algn="l">
              <a:lnSpc>
                <a:spcPct val="110000"/>
              </a:lnSpc>
              <a:spcBef>
                <a:spcPts val="0"/>
              </a:spcBef>
              <a:spcAft>
                <a:spcPts val="0"/>
              </a:spcAft>
              <a:buClr>
                <a:srgbClr val="000000"/>
              </a:buClr>
              <a:buFont typeface="Arial"/>
              <a:buNone/>
            </a:pPr>
            <a:r>
              <a:rPr lang="en" sz="1100">
                <a:solidFill>
                  <a:srgbClr val="FFFFFF"/>
                </a:solidFill>
                <a:latin typeface="Roboto Mono"/>
                <a:ea typeface="Roboto Mono"/>
                <a:cs typeface="Roboto Mono"/>
                <a:sym typeface="Roboto Mono"/>
              </a:rPr>
              <a:t>    target_column</a:t>
            </a:r>
            <a:r>
              <a:rPr lang="en" sz="1100">
                <a:solidFill>
                  <a:srgbClr val="90A4AE"/>
                </a:solidFill>
                <a:latin typeface="Roboto Mono"/>
                <a:ea typeface="Roboto Mono"/>
                <a:cs typeface="Roboto Mono"/>
                <a:sym typeface="Roboto Mono"/>
              </a:rPr>
              <a:t>=</a:t>
            </a:r>
            <a:r>
              <a:rPr lang="en" sz="1100">
                <a:solidFill>
                  <a:srgbClr val="00BFA4"/>
                </a:solidFill>
                <a:latin typeface="Roboto Mono"/>
                <a:ea typeface="Roboto Mono"/>
                <a:cs typeface="Roboto Mono"/>
                <a:sym typeface="Roboto Mono"/>
              </a:rPr>
              <a:t>'median_house_value'</a:t>
            </a:r>
            <a:r>
              <a:rPr lang="en" sz="1100">
                <a:solidFill>
                  <a:srgbClr val="90A4AE"/>
                </a:solidFill>
                <a:latin typeface="Roboto Mono"/>
                <a:ea typeface="Roboto Mono"/>
                <a:cs typeface="Roboto Mono"/>
                <a:sym typeface="Roboto Mono"/>
              </a:rPr>
              <a:t>,</a:t>
            </a:r>
            <a:endParaRPr sz="1100">
              <a:solidFill>
                <a:srgbClr val="FFFFFF"/>
              </a:solidFill>
              <a:latin typeface="Roboto Mono"/>
              <a:ea typeface="Roboto Mono"/>
              <a:cs typeface="Roboto Mono"/>
              <a:sym typeface="Roboto Mono"/>
            </a:endParaRPr>
          </a:p>
          <a:p>
            <a:pPr indent="0" lvl="0" marL="0" rtl="0" algn="l">
              <a:lnSpc>
                <a:spcPct val="110000"/>
              </a:lnSpc>
              <a:spcBef>
                <a:spcPts val="0"/>
              </a:spcBef>
              <a:spcAft>
                <a:spcPts val="0"/>
              </a:spcAft>
              <a:buClr>
                <a:srgbClr val="000000"/>
              </a:buClr>
              <a:buFont typeface="Arial"/>
              <a:buNone/>
            </a:pPr>
            <a:r>
              <a:rPr lang="en" sz="1100">
                <a:solidFill>
                  <a:srgbClr val="FFFFFF"/>
                </a:solidFill>
                <a:latin typeface="Roboto Mono"/>
                <a:ea typeface="Roboto Mono"/>
                <a:cs typeface="Roboto Mono"/>
                <a:sym typeface="Roboto Mono"/>
              </a:rPr>
              <a:t>    model_display_name</a:t>
            </a:r>
            <a:r>
              <a:rPr lang="en" sz="1100">
                <a:solidFill>
                  <a:srgbClr val="90A4AE"/>
                </a:solidFill>
                <a:latin typeface="Roboto Mono"/>
                <a:ea typeface="Roboto Mono"/>
                <a:cs typeface="Roboto Mono"/>
                <a:sym typeface="Roboto Mono"/>
              </a:rPr>
              <a:t>=</a:t>
            </a:r>
            <a:r>
              <a:rPr lang="en" sz="1100">
                <a:solidFill>
                  <a:srgbClr val="00BFA4"/>
                </a:solidFill>
                <a:latin typeface="Roboto Mono"/>
                <a:ea typeface="Roboto Mono"/>
                <a:cs typeface="Roboto Mono"/>
                <a:sym typeface="Roboto Mono"/>
              </a:rPr>
              <a:t>'house-value-prediction'</a:t>
            </a:r>
            <a:r>
              <a:rPr lang="en" sz="1100">
                <a:solidFill>
                  <a:srgbClr val="90A4AE"/>
                </a:solidFill>
                <a:latin typeface="Roboto Mono"/>
                <a:ea typeface="Roboto Mono"/>
                <a:cs typeface="Roboto Mono"/>
                <a:sym typeface="Roboto Mono"/>
              </a:rPr>
              <a:t>,</a:t>
            </a:r>
            <a:endParaRPr sz="1100">
              <a:solidFill>
                <a:srgbClr val="FFFFFF"/>
              </a:solidFill>
              <a:latin typeface="Roboto Mono"/>
              <a:ea typeface="Roboto Mono"/>
              <a:cs typeface="Roboto Mono"/>
              <a:sym typeface="Roboto Mono"/>
            </a:endParaRPr>
          </a:p>
          <a:p>
            <a:pPr indent="0" lvl="0" marL="0" rtl="0" algn="l">
              <a:lnSpc>
                <a:spcPct val="110000"/>
              </a:lnSpc>
              <a:spcBef>
                <a:spcPts val="0"/>
              </a:spcBef>
              <a:spcAft>
                <a:spcPts val="0"/>
              </a:spcAft>
              <a:buNone/>
            </a:pPr>
            <a:r>
              <a:rPr lang="en" sz="1100">
                <a:solidFill>
                  <a:srgbClr val="90A4AE"/>
                </a:solidFill>
                <a:latin typeface="Roboto Mono"/>
                <a:ea typeface="Roboto Mono"/>
                <a:cs typeface="Roboto Mono"/>
                <a:sym typeface="Roboto Mono"/>
              </a:rPr>
              <a:t>)</a:t>
            </a:r>
            <a:endParaRPr sz="1100">
              <a:solidFill>
                <a:srgbClr val="FFFFF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FFFFFF"/>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Next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I/O 2021 Color Template">
  <a:themeElements>
    <a:clrScheme name="Simple Light">
      <a:dk1>
        <a:srgbClr val="5F6368"/>
      </a:dk1>
      <a:lt1>
        <a:srgbClr val="FFFFFF"/>
      </a:lt1>
      <a:dk2>
        <a:srgbClr val="121215"/>
      </a:dk2>
      <a:lt2>
        <a:srgbClr val="EEEEEE"/>
      </a:lt2>
      <a:accent1>
        <a:srgbClr val="34A853"/>
      </a:accent1>
      <a:accent2>
        <a:srgbClr val="FBBC05"/>
      </a:accent2>
      <a:accent3>
        <a:srgbClr val="EA4334"/>
      </a:accent3>
      <a:accent4>
        <a:srgbClr val="4285F4"/>
      </a:accent4>
      <a:accent5>
        <a:srgbClr val="9AD3AE"/>
      </a:accent5>
      <a:accent6>
        <a:srgbClr val="FBB3A4"/>
      </a:accent6>
      <a:hlink>
        <a:srgbClr val="1F8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Next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